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at" ContentType="text/plain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6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fd947838eb554702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2" r:id="rId3"/>
    <p:sldMasterId id="2147483704" r:id="rId4"/>
    <p:sldMasterId id="2147483726" r:id="rId5"/>
    <p:sldMasterId id="2147483748" r:id="rId6"/>
    <p:sldMasterId id="2147483770" r:id="rId7"/>
  </p:sldMasterIdLst>
  <p:notesMasterIdLst>
    <p:notesMasterId r:id="rId82"/>
  </p:notesMasterIdLst>
  <p:sldIdLst>
    <p:sldId id="355" r:id="rId8"/>
    <p:sldId id="371" r:id="rId9"/>
    <p:sldId id="522" r:id="rId10"/>
    <p:sldId id="462" r:id="rId11"/>
    <p:sldId id="463" r:id="rId12"/>
    <p:sldId id="464" r:id="rId13"/>
    <p:sldId id="466" r:id="rId14"/>
    <p:sldId id="468" r:id="rId15"/>
    <p:sldId id="469" r:id="rId16"/>
    <p:sldId id="470" r:id="rId17"/>
    <p:sldId id="391" r:id="rId18"/>
    <p:sldId id="515" r:id="rId19"/>
    <p:sldId id="516" r:id="rId20"/>
    <p:sldId id="517" r:id="rId21"/>
    <p:sldId id="518" r:id="rId22"/>
    <p:sldId id="520" r:id="rId23"/>
    <p:sldId id="519" r:id="rId24"/>
    <p:sldId id="521" r:id="rId25"/>
    <p:sldId id="529" r:id="rId26"/>
    <p:sldId id="523" r:id="rId27"/>
    <p:sldId id="524" r:id="rId28"/>
    <p:sldId id="525" r:id="rId29"/>
    <p:sldId id="527" r:id="rId30"/>
    <p:sldId id="528" r:id="rId31"/>
    <p:sldId id="479" r:id="rId32"/>
    <p:sldId id="530" r:id="rId33"/>
    <p:sldId id="342" r:id="rId34"/>
    <p:sldId id="354" r:id="rId35"/>
    <p:sldId id="481" r:id="rId36"/>
    <p:sldId id="482" r:id="rId37"/>
    <p:sldId id="349" r:id="rId38"/>
    <p:sldId id="385" r:id="rId39"/>
    <p:sldId id="507" r:id="rId40"/>
    <p:sldId id="386" r:id="rId41"/>
    <p:sldId id="498" r:id="rId42"/>
    <p:sldId id="477" r:id="rId43"/>
    <p:sldId id="502" r:id="rId44"/>
    <p:sldId id="531" r:id="rId45"/>
    <p:sldId id="533" r:id="rId46"/>
    <p:sldId id="624" r:id="rId47"/>
    <p:sldId id="625" r:id="rId48"/>
    <p:sldId id="600" r:id="rId49"/>
    <p:sldId id="609" r:id="rId50"/>
    <p:sldId id="585" r:id="rId51"/>
    <p:sldId id="605" r:id="rId52"/>
    <p:sldId id="606" r:id="rId53"/>
    <p:sldId id="607" r:id="rId54"/>
    <p:sldId id="608" r:id="rId55"/>
    <p:sldId id="610" r:id="rId56"/>
    <p:sldId id="602" r:id="rId57"/>
    <p:sldId id="613" r:id="rId58"/>
    <p:sldId id="614" r:id="rId59"/>
    <p:sldId id="615" r:id="rId60"/>
    <p:sldId id="601" r:id="rId61"/>
    <p:sldId id="611" r:id="rId62"/>
    <p:sldId id="537" r:id="rId63"/>
    <p:sldId id="622" r:id="rId64"/>
    <p:sldId id="546" r:id="rId65"/>
    <p:sldId id="547" r:id="rId66"/>
    <p:sldId id="548" r:id="rId67"/>
    <p:sldId id="621" r:id="rId68"/>
    <p:sldId id="619" r:id="rId69"/>
    <p:sldId id="620" r:id="rId70"/>
    <p:sldId id="556" r:id="rId71"/>
    <p:sldId id="557" r:id="rId72"/>
    <p:sldId id="612" r:id="rId73"/>
    <p:sldId id="623" r:id="rId74"/>
    <p:sldId id="532" r:id="rId75"/>
    <p:sldId id="363" r:id="rId76"/>
    <p:sldId id="364" r:id="rId77"/>
    <p:sldId id="365" r:id="rId78"/>
    <p:sldId id="366" r:id="rId79"/>
    <p:sldId id="460" r:id="rId80"/>
    <p:sldId id="474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022"/>
    <a:srgbClr val="646464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269D01E-BC32-4049-B463-5C60D7B0CCD2}" styleName="主题样式 2 - 强调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56" autoAdjust="0"/>
    <p:restoredTop sz="89956" autoAdjust="0"/>
  </p:normalViewPr>
  <p:slideViewPr>
    <p:cSldViewPr snapToGrid="0">
      <p:cViewPr varScale="1">
        <p:scale>
          <a:sx n="109" d="100"/>
          <a:sy n="109" d="100"/>
        </p:scale>
        <p:origin x="7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76" Type="http://schemas.openxmlformats.org/officeDocument/2006/relationships/slide" Target="slides/slide69.xml"/><Relationship Id="rId8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5606EA-6B27-428E-AB0C-923B8709A8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3D60450-14A8-4E9F-9270-34ACC7553BE0}">
      <dgm:prSet phldrT="[文本]"/>
      <dgm:spPr/>
      <dgm:t>
        <a:bodyPr/>
        <a:lstStyle/>
        <a:p>
          <a:r>
            <a:rPr lang="zh-CN" altLang="en-US" dirty="0" smtClean="0"/>
            <a:t>物体检测</a:t>
          </a:r>
          <a:endParaRPr lang="zh-CN" altLang="en-US" dirty="0"/>
        </a:p>
      </dgm:t>
    </dgm:pt>
    <dgm:pt modelId="{4FBB666B-11DB-4028-88B2-4BDCD42C6218}" type="par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B5C7668-4769-4FBE-95D9-21ADCF887F6B}" type="sib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4A69D56-6B13-4ECF-AFAC-A4917BD23B85}">
      <dgm:prSet phldrT="[文本]"/>
      <dgm:spPr/>
      <dgm:t>
        <a:bodyPr/>
        <a:lstStyle/>
        <a:p>
          <a:r>
            <a:rPr lang="zh-CN" altLang="en-US" dirty="0" smtClean="0"/>
            <a:t>传统方法</a:t>
          </a:r>
          <a:endParaRPr lang="zh-CN" altLang="en-US" dirty="0"/>
        </a:p>
      </dgm:t>
    </dgm:pt>
    <dgm:pt modelId="{58687551-6182-4DD1-A69F-7678EE413AFD}" type="par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8159C49-4AEC-4F2C-86BD-F0AF8C8ACE17}" type="sib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0B4502D-9353-4B4C-9B7A-756F51EE83DA}">
      <dgm:prSet phldrT="[文本]"/>
      <dgm:spPr>
        <a:solidFill>
          <a:schemeClr val="bg2"/>
        </a:solidFill>
      </dgm:spPr>
      <dgm:t>
        <a:bodyPr/>
        <a:lstStyle/>
        <a:p>
          <a:r>
            <a:rPr lang="en-US" altLang="zh-CN" dirty="0" smtClean="0"/>
            <a:t>VJ</a:t>
          </a:r>
        </a:p>
        <a:p>
          <a:r>
            <a:rPr lang="en-US" altLang="zh-CN" dirty="0" smtClean="0"/>
            <a:t>DPM</a:t>
          </a:r>
          <a:endParaRPr lang="zh-CN" altLang="en-US" dirty="0"/>
        </a:p>
      </dgm:t>
    </dgm:pt>
    <dgm:pt modelId="{2654F5B7-57DA-4D0A-AE13-75A789179180}" type="parTrans" cxnId="{EE522B67-C7B5-4FDF-A18D-41F25089D3B9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3915638E-B45F-46D1-B41A-89AC056FE62D}" type="sibTrans" cxnId="{EE522B67-C7B5-4FDF-A18D-41F25089D3B9}">
      <dgm:prSet/>
      <dgm:spPr/>
      <dgm:t>
        <a:bodyPr/>
        <a:lstStyle/>
        <a:p>
          <a:endParaRPr lang="zh-CN" altLang="en-US"/>
        </a:p>
      </dgm:t>
    </dgm:pt>
    <dgm:pt modelId="{6A072E09-887E-4AF2-9F59-A9E8F27908E9}">
      <dgm:prSet phldrT="[文本]"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E9858FA9-57C3-450B-98A5-633941E0587E}" type="par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08946E41-5F09-45B4-B119-00CA57B7F747}" type="sib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88D07640-283C-41A8-B47A-5A90EF7E5F49}">
      <dgm:prSet phldrT="[文本]"/>
      <dgm:spPr/>
      <dgm:t>
        <a:bodyPr/>
        <a:lstStyle/>
        <a:p>
          <a:r>
            <a:rPr lang="en-US" altLang="zh-CN" dirty="0" smtClean="0"/>
            <a:t>Anchor-based</a:t>
          </a:r>
          <a:endParaRPr lang="zh-CN" altLang="en-US" dirty="0"/>
        </a:p>
      </dgm:t>
    </dgm:pt>
    <dgm:pt modelId="{B5FEFD18-A134-4E48-B81D-979B34A912D3}" type="par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83E6BEA0-15F5-4996-AF8E-DDC9463312FA}" type="sib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B5B962E4-B3BF-45B5-8434-4C676C06976C}">
      <dgm:prSet phldrT="[文本]"/>
      <dgm:spPr/>
      <dgm:t>
        <a:bodyPr/>
        <a:lstStyle/>
        <a:p>
          <a:r>
            <a:rPr lang="en-US" altLang="zh-CN" dirty="0" smtClean="0"/>
            <a:t>Anchor-free</a:t>
          </a:r>
          <a:endParaRPr lang="zh-CN" altLang="en-US" dirty="0"/>
        </a:p>
      </dgm:t>
    </dgm:pt>
    <dgm:pt modelId="{ECFC1DED-9C6D-4A91-8E83-3CF035B1A562}" type="par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387897E3-A202-4BAD-B36E-58FF7F923E73}" type="sib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014E1468-A83D-49E4-8597-8803EF727698}">
      <dgm:prSet phldrT="[文本]"/>
      <dgm:spPr/>
      <dgm:t>
        <a:bodyPr/>
        <a:lstStyle/>
        <a:p>
          <a:r>
            <a:rPr lang="en-US" altLang="zh-CN" dirty="0" smtClean="0"/>
            <a:t>One-stage</a:t>
          </a:r>
          <a:endParaRPr lang="zh-CN" altLang="en-US" dirty="0"/>
        </a:p>
      </dgm:t>
    </dgm:pt>
    <dgm:pt modelId="{395AAF09-8200-4717-9FE2-04835DFFD52F}" type="par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7FBAD0D3-536A-4326-B9D3-16949FBCE1DA}" type="sib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F1403C64-7E5E-4E97-83F3-A6765CA42539}">
      <dgm:prSet phldrT="[文本]"/>
      <dgm:spPr/>
      <dgm:t>
        <a:bodyPr/>
        <a:lstStyle/>
        <a:p>
          <a:r>
            <a:rPr lang="en-US" altLang="zh-CN" dirty="0" smtClean="0"/>
            <a:t>Two-stage</a:t>
          </a:r>
          <a:endParaRPr lang="zh-CN" altLang="en-US" dirty="0"/>
        </a:p>
      </dgm:t>
    </dgm:pt>
    <dgm:pt modelId="{7C45E3E7-200E-4A54-A41B-56208EC382C4}" type="par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DA5946AB-7578-4C70-B561-16A6C4D2A177}" type="sib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B041A855-C104-47A9-B1D2-A0E69F3B1A02}">
      <dgm:prSet phldrT="[文本]"/>
      <dgm:spPr/>
      <dgm:t>
        <a:bodyPr/>
        <a:lstStyle/>
        <a:p>
          <a:r>
            <a:rPr lang="en-US" altLang="zh-CN" dirty="0" err="1" smtClean="0"/>
            <a:t>Keypoint</a:t>
          </a:r>
          <a:endParaRPr lang="zh-CN" altLang="en-US" dirty="0"/>
        </a:p>
      </dgm:t>
    </dgm:pt>
    <dgm:pt modelId="{3FDAA251-DC94-45C0-ABA5-CA1291DC8E7C}" type="par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CFBE01EA-076F-4828-A1E9-926EF3B6F236}" type="sib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87D76042-F601-4DC2-B53F-FFDD60048DDD}">
      <dgm:prSet phldrT="[文本]"/>
      <dgm:spPr/>
      <dgm:t>
        <a:bodyPr/>
        <a:lstStyle/>
        <a:p>
          <a:r>
            <a:rPr lang="en-US" altLang="zh-CN" dirty="0" smtClean="0"/>
            <a:t>Segmentation</a:t>
          </a:r>
          <a:endParaRPr lang="zh-CN" altLang="en-US" dirty="0"/>
        </a:p>
      </dgm:t>
    </dgm:pt>
    <dgm:pt modelId="{AF5F9AA1-F2D0-4D87-BE02-A090AA538958}" type="par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83802682-DFAE-4978-A710-F2646E570D14}" type="sib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441D9BDD-BB83-44A8-8B4E-1C80C3FE587E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SSD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RetinaNet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RefineDet</a:t>
          </a:r>
          <a:endParaRPr lang="zh-CN" altLang="en-US" dirty="0"/>
        </a:p>
      </dgm:t>
    </dgm:pt>
    <dgm:pt modelId="{2107470C-A1B9-48DE-A8CF-FC1E09C9B5DA}" type="parTrans" cxnId="{7265B0D6-4B97-4801-89D1-C23C5D0045C6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0C9713A-244F-437C-B4DA-5562880041DF}" type="sibTrans" cxnId="{7265B0D6-4B97-4801-89D1-C23C5D0045C6}">
      <dgm:prSet/>
      <dgm:spPr/>
      <dgm:t>
        <a:bodyPr/>
        <a:lstStyle/>
        <a:p>
          <a:endParaRPr lang="zh-CN" altLang="en-US"/>
        </a:p>
      </dgm:t>
    </dgm:pt>
    <dgm:pt modelId="{1DC0459F-B2B8-4203-B1BD-77F2CDBC1FF9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FRCNN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R-FCN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FPN</a:t>
          </a:r>
          <a:endParaRPr lang="zh-CN" altLang="en-US" dirty="0"/>
        </a:p>
      </dgm:t>
    </dgm:pt>
    <dgm:pt modelId="{7FDCAC76-C4AB-4194-96D8-DB1FCECC02A5}" type="parTrans" cxnId="{85D3E21F-0F69-47FE-8C7C-9AEB46737423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BC934B00-16DC-47E3-8E54-8FBBA0E09D6A}" type="sibTrans" cxnId="{85D3E21F-0F69-47FE-8C7C-9AEB46737423}">
      <dgm:prSet/>
      <dgm:spPr/>
      <dgm:t>
        <a:bodyPr/>
        <a:lstStyle/>
        <a:p>
          <a:endParaRPr lang="zh-CN" altLang="en-US"/>
        </a:p>
      </dgm:t>
    </dgm:pt>
    <dgm:pt modelId="{1CA8F614-9CB9-4E7F-AE0A-745C7411C1E2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CornerNet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CenterNet</a:t>
          </a:r>
          <a:endParaRPr lang="en-US" altLang="zh-CN" dirty="0" smtClean="0"/>
        </a:p>
        <a:p>
          <a:pPr>
            <a:spcAft>
              <a:spcPts val="300"/>
            </a:spcAft>
          </a:pPr>
          <a:r>
            <a:rPr lang="en-US" altLang="zh-CN" dirty="0" err="1" smtClean="0"/>
            <a:t>RepPoint</a:t>
          </a:r>
          <a:endParaRPr lang="zh-CN" altLang="en-US" dirty="0"/>
        </a:p>
      </dgm:t>
    </dgm:pt>
    <dgm:pt modelId="{C58F0A76-5023-4FED-93E1-475B7865557B}" type="parTrans" cxnId="{404A6418-5D27-401A-81AE-E6A8FEF7A615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0F20EAEC-3252-4474-8666-6EE3D6DE59AA}" type="sibTrans" cxnId="{404A6418-5D27-401A-81AE-E6A8FEF7A615}">
      <dgm:prSet/>
      <dgm:spPr/>
      <dgm:t>
        <a:bodyPr/>
        <a:lstStyle/>
        <a:p>
          <a:endParaRPr lang="zh-CN" altLang="en-US"/>
        </a:p>
      </dgm:t>
    </dgm:pt>
    <dgm:pt modelId="{049149F5-CBD3-407A-BADE-C2D527064D6D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FSAF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FCOS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FoveaBox</a:t>
          </a:r>
          <a:endParaRPr lang="zh-CN" altLang="en-US" dirty="0"/>
        </a:p>
      </dgm:t>
    </dgm:pt>
    <dgm:pt modelId="{C756B102-A4BF-4F67-A482-6EED33025352}" type="parTrans" cxnId="{F9C7E738-84DD-4F08-9235-2DC6BB89F102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D2E0F99-96F9-495C-8910-5CD7C16F095B}" type="sibTrans" cxnId="{F9C7E738-84DD-4F08-9235-2DC6BB89F102}">
      <dgm:prSet/>
      <dgm:spPr/>
      <dgm:t>
        <a:bodyPr/>
        <a:lstStyle/>
        <a:p>
          <a:endParaRPr lang="zh-CN" altLang="en-US"/>
        </a:p>
      </dgm:t>
    </dgm:pt>
    <dgm:pt modelId="{07B92C82-9DDC-45FB-84F7-89EEC0473B7F}" type="pres">
      <dgm:prSet presAssocID="{FB5606EA-6B27-428E-AB0C-923B8709A8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CD05E3-0926-4B42-A9E3-8E446BD27CCE}" type="pres">
      <dgm:prSet presAssocID="{73D60450-14A8-4E9F-9270-34ACC7553BE0}" presName="root1" presStyleCnt="0"/>
      <dgm:spPr/>
    </dgm:pt>
    <dgm:pt modelId="{421C4262-0A7B-4BE7-955C-8B92DE950A92}" type="pres">
      <dgm:prSet presAssocID="{73D60450-14A8-4E9F-9270-34ACC7553BE0}" presName="LevelOneTextNode" presStyleLbl="node0" presStyleIdx="0" presStyleCnt="1" custScaleX="85257" custScaleY="71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F7D111-4E86-4A87-9752-1648CC66962C}" type="pres">
      <dgm:prSet presAssocID="{73D60450-14A8-4E9F-9270-34ACC7553BE0}" presName="level2hierChild" presStyleCnt="0"/>
      <dgm:spPr/>
    </dgm:pt>
    <dgm:pt modelId="{E34CEB5C-47B6-4169-B9F1-9E260296B2F4}" type="pres">
      <dgm:prSet presAssocID="{58687551-6182-4DD1-A69F-7678EE413AF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D28BC71F-A96E-44B7-A69B-115A0DC03121}" type="pres">
      <dgm:prSet presAssocID="{58687551-6182-4DD1-A69F-7678EE413AF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2F7835A-8402-42F1-8173-596B833F0BA8}" type="pres">
      <dgm:prSet presAssocID="{84A69D56-6B13-4ECF-AFAC-A4917BD23B85}" presName="root2" presStyleCnt="0"/>
      <dgm:spPr/>
    </dgm:pt>
    <dgm:pt modelId="{CE218FAF-FB97-4CF4-BD2A-DB87ECF5D2AE}" type="pres">
      <dgm:prSet presAssocID="{84A69D56-6B13-4ECF-AFAC-A4917BD23B85}" presName="LevelTwoTextNode" presStyleLbl="node2" presStyleIdx="0" presStyleCnt="2" custScaleX="80037" custScaleY="71299" custLinFactNeighborX="-6771" custLinFactNeighborY="-43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55201D-C099-429A-A04E-38AD61A6F1DF}" type="pres">
      <dgm:prSet presAssocID="{84A69D56-6B13-4ECF-AFAC-A4917BD23B85}" presName="level3hierChild" presStyleCnt="0"/>
      <dgm:spPr/>
    </dgm:pt>
    <dgm:pt modelId="{E5391862-0780-419C-A796-F9DAD63CE5D7}" type="pres">
      <dgm:prSet presAssocID="{2654F5B7-57DA-4D0A-AE13-75A78917918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057E2954-F06F-4191-A953-A4A7FFE7BC8E}" type="pres">
      <dgm:prSet presAssocID="{2654F5B7-57DA-4D0A-AE13-75A78917918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881BEF22-D5A5-463F-B51A-2850691FCDA5}" type="pres">
      <dgm:prSet presAssocID="{10B4502D-9353-4B4C-9B7A-756F51EE83DA}" presName="root2" presStyleCnt="0"/>
      <dgm:spPr/>
    </dgm:pt>
    <dgm:pt modelId="{D4A72749-FD75-46B5-8E30-6C9C1E69D709}" type="pres">
      <dgm:prSet presAssocID="{10B4502D-9353-4B4C-9B7A-756F51EE83DA}" presName="LevelTwoTextNode" presStyleLbl="node3" presStyleIdx="0" presStyleCnt="3" custScaleX="98788" custScaleY="71719" custLinFactX="100000" custLinFactNeighborX="152496" custLinFactNeighborY="-41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695C88-7548-4378-BF61-A830B4FBB9F8}" type="pres">
      <dgm:prSet presAssocID="{10B4502D-9353-4B4C-9B7A-756F51EE83DA}" presName="level3hierChild" presStyleCnt="0"/>
      <dgm:spPr/>
    </dgm:pt>
    <dgm:pt modelId="{6CFF46A3-1015-4A65-A7EB-6172329F0935}" type="pres">
      <dgm:prSet presAssocID="{E9858FA9-57C3-450B-98A5-633941E0587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E05A1B4-3EF1-4297-BF3E-75E97F2B7B00}" type="pres">
      <dgm:prSet presAssocID="{E9858FA9-57C3-450B-98A5-633941E0587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F0C6CF8-A501-4B8C-B44A-1FB9E67F42E7}" type="pres">
      <dgm:prSet presAssocID="{6A072E09-887E-4AF2-9F59-A9E8F27908E9}" presName="root2" presStyleCnt="0"/>
      <dgm:spPr/>
    </dgm:pt>
    <dgm:pt modelId="{F68F9B9A-24D5-4416-B118-AF15640CA5F7}" type="pres">
      <dgm:prSet presAssocID="{6A072E09-887E-4AF2-9F59-A9E8F27908E9}" presName="LevelTwoTextNode" presStyleLbl="node2" presStyleIdx="1" presStyleCnt="2" custScaleX="80037" custScaleY="71299" custLinFactNeighborX="-6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DB79DA-3745-4165-9C72-0AE028511EE5}" type="pres">
      <dgm:prSet presAssocID="{6A072E09-887E-4AF2-9F59-A9E8F27908E9}" presName="level3hierChild" presStyleCnt="0"/>
      <dgm:spPr/>
    </dgm:pt>
    <dgm:pt modelId="{D70B1E33-83CA-4B02-B456-EA60435C85AE}" type="pres">
      <dgm:prSet presAssocID="{B5FEFD18-A134-4E48-B81D-979B34A912D3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48FEF68-E8E2-4D4F-B1DD-14D46B8439E8}" type="pres">
      <dgm:prSet presAssocID="{B5FEFD18-A134-4E48-B81D-979B34A912D3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7CD8C534-0CD7-466B-9E9E-DC6A3F91C0FF}" type="pres">
      <dgm:prSet presAssocID="{88D07640-283C-41A8-B47A-5A90EF7E5F49}" presName="root2" presStyleCnt="0"/>
      <dgm:spPr/>
    </dgm:pt>
    <dgm:pt modelId="{13350D57-F7F4-4B97-A9A8-CFB558AD6FA0}" type="pres">
      <dgm:prSet presAssocID="{88D07640-283C-41A8-B47A-5A90EF7E5F49}" presName="LevelTwoTextNode" presStyleLbl="node3" presStyleIdx="1" presStyleCnt="3" custScaleX="98788" custScaleY="71719" custLinFactNeighborX="-116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61BF42-F751-4EF7-BD5B-9D8DCAC7E50A}" type="pres">
      <dgm:prSet presAssocID="{88D07640-283C-41A8-B47A-5A90EF7E5F49}" presName="level3hierChild" presStyleCnt="0"/>
      <dgm:spPr/>
    </dgm:pt>
    <dgm:pt modelId="{E03C2728-8606-436B-BD12-756D291A1334}" type="pres">
      <dgm:prSet presAssocID="{395AAF09-8200-4717-9FE2-04835DFFD52F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EDA7B53-4409-4BDC-8981-FDC41B900A9F}" type="pres">
      <dgm:prSet presAssocID="{395AAF09-8200-4717-9FE2-04835DFFD52F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A8E1C787-101B-4142-9394-1BC53DABDA08}" type="pres">
      <dgm:prSet presAssocID="{014E1468-A83D-49E4-8597-8803EF727698}" presName="root2" presStyleCnt="0"/>
      <dgm:spPr/>
    </dgm:pt>
    <dgm:pt modelId="{2B7A2728-22C9-4173-BD8A-D89EA5AB2EC9}" type="pres">
      <dgm:prSet presAssocID="{014E1468-A83D-49E4-8597-8803EF727698}" presName="LevelTwoTextNode" presStyleLbl="node4" presStyleIdx="0" presStyleCnt="8" custScaleX="79571" custScaleY="71719" custLinFactNeighborX="-13546" custLinFactNeighborY="-125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FC6FF-AE14-4F91-92C8-3D79080DCF83}" type="pres">
      <dgm:prSet presAssocID="{014E1468-A83D-49E4-8597-8803EF727698}" presName="level3hierChild" presStyleCnt="0"/>
      <dgm:spPr/>
    </dgm:pt>
    <dgm:pt modelId="{7D2ADA26-DBB4-43C8-B075-A9B5DEF5C1EA}" type="pres">
      <dgm:prSet presAssocID="{2107470C-A1B9-48DE-A8CF-FC1E09C9B5DA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5B91C7C9-A96A-42C6-88B3-D47D7870B159}" type="pres">
      <dgm:prSet presAssocID="{2107470C-A1B9-48DE-A8CF-FC1E09C9B5DA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12CE1B62-060D-49A1-ADD6-ADF381BCC584}" type="pres">
      <dgm:prSet presAssocID="{441D9BDD-BB83-44A8-8B4E-1C80C3FE587E}" presName="root2" presStyleCnt="0"/>
      <dgm:spPr/>
    </dgm:pt>
    <dgm:pt modelId="{FB4386A2-963C-4AC3-B6F3-026B0B5D4773}" type="pres">
      <dgm:prSet presAssocID="{441D9BDD-BB83-44A8-8B4E-1C80C3FE587E}" presName="LevelTwoTextNode" presStyleLbl="node4" presStyleIdx="1" presStyleCnt="8" custScaleY="99609" custLinFactNeighborX="-6455" custLinFactNeighborY="-13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E6298-B4DC-4439-87BB-7115E28B526D}" type="pres">
      <dgm:prSet presAssocID="{441D9BDD-BB83-44A8-8B4E-1C80C3FE587E}" presName="level3hierChild" presStyleCnt="0"/>
      <dgm:spPr/>
    </dgm:pt>
    <dgm:pt modelId="{9D537162-9E74-460D-873F-E1E9C5F310B3}" type="pres">
      <dgm:prSet presAssocID="{7C45E3E7-200E-4A54-A41B-56208EC382C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4FC586C0-CF85-4FAE-B777-EF2FB4238C1F}" type="pres">
      <dgm:prSet presAssocID="{7C45E3E7-200E-4A54-A41B-56208EC382C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2F862BE2-62B9-49F1-BA1D-ECBF9394E42A}" type="pres">
      <dgm:prSet presAssocID="{F1403C64-7E5E-4E97-83F3-A6765CA42539}" presName="root2" presStyleCnt="0"/>
      <dgm:spPr/>
    </dgm:pt>
    <dgm:pt modelId="{BB6EC9C0-08CF-41BA-898B-D2FFF6E6172F}" type="pres">
      <dgm:prSet presAssocID="{F1403C64-7E5E-4E97-83F3-A6765CA42539}" presName="LevelTwoTextNode" presStyleLbl="node4" presStyleIdx="2" presStyleCnt="8" custScaleX="79571" custScaleY="71719" custLinFactNeighborX="-13546" custLinFactNeighborY="58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1D806F-4122-46EC-89BF-3DC23C0FCE88}" type="pres">
      <dgm:prSet presAssocID="{F1403C64-7E5E-4E97-83F3-A6765CA42539}" presName="level3hierChild" presStyleCnt="0"/>
      <dgm:spPr/>
    </dgm:pt>
    <dgm:pt modelId="{3BAEF512-F3F9-466A-B00C-10D6066C1471}" type="pres">
      <dgm:prSet presAssocID="{7FDCAC76-C4AB-4194-96D8-DB1FCECC02A5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5D6FEFCF-E97E-45CB-B5BA-E902579A5F95}" type="pres">
      <dgm:prSet presAssocID="{7FDCAC76-C4AB-4194-96D8-DB1FCECC02A5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0ACAB752-055E-4788-9C77-5B5BD74C28EB}" type="pres">
      <dgm:prSet presAssocID="{1DC0459F-B2B8-4203-B1BD-77F2CDBC1FF9}" presName="root2" presStyleCnt="0"/>
      <dgm:spPr/>
    </dgm:pt>
    <dgm:pt modelId="{10CBB8D4-9AF4-48C9-B787-D1D8B3FDA6EA}" type="pres">
      <dgm:prSet presAssocID="{1DC0459F-B2B8-4203-B1BD-77F2CDBC1FF9}" presName="LevelTwoTextNode" presStyleLbl="node4" presStyleIdx="3" presStyleCnt="8" custScaleY="99609" custLinFactNeighborX="-6455" custLinFactNeighborY="56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B54DDD-416D-46EF-8648-452FBF86B4FD}" type="pres">
      <dgm:prSet presAssocID="{1DC0459F-B2B8-4203-B1BD-77F2CDBC1FF9}" presName="level3hierChild" presStyleCnt="0"/>
      <dgm:spPr/>
    </dgm:pt>
    <dgm:pt modelId="{EBD89809-A075-4DBA-94F0-61E2D5DE3EF5}" type="pres">
      <dgm:prSet presAssocID="{ECFC1DED-9C6D-4A91-8E83-3CF035B1A56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2A52B021-2A10-4BEF-BFDE-35BF49315CE4}" type="pres">
      <dgm:prSet presAssocID="{ECFC1DED-9C6D-4A91-8E83-3CF035B1A56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AD0DB44-9C8E-4D36-9C2F-70C9CA06AFD6}" type="pres">
      <dgm:prSet presAssocID="{B5B962E4-B3BF-45B5-8434-4C676C06976C}" presName="root2" presStyleCnt="0"/>
      <dgm:spPr/>
    </dgm:pt>
    <dgm:pt modelId="{B410BD33-3750-45F2-ABB6-632A8E554372}" type="pres">
      <dgm:prSet presAssocID="{B5B962E4-B3BF-45B5-8434-4C676C06976C}" presName="LevelTwoTextNode" presStyleLbl="node3" presStyleIdx="2" presStyleCnt="3" custScaleX="98788" custScaleY="71719" custLinFactNeighborX="-11125" custLinFactNeighborY="276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482342-BCDE-4410-AE62-FAFA3295B6AF}" type="pres">
      <dgm:prSet presAssocID="{B5B962E4-B3BF-45B5-8434-4C676C06976C}" presName="level3hierChild" presStyleCnt="0"/>
      <dgm:spPr/>
    </dgm:pt>
    <dgm:pt modelId="{274E0543-B021-4273-9AEF-AEFE7F3A2065}" type="pres">
      <dgm:prSet presAssocID="{3FDAA251-DC94-45C0-ABA5-CA1291DC8E7C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A6507C50-76DD-4EA4-9043-3DEDF424860F}" type="pres">
      <dgm:prSet presAssocID="{3FDAA251-DC94-45C0-ABA5-CA1291DC8E7C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49F01B0F-E05E-4118-A758-19BBD1593A45}" type="pres">
      <dgm:prSet presAssocID="{B041A855-C104-47A9-B1D2-A0E69F3B1A02}" presName="root2" presStyleCnt="0"/>
      <dgm:spPr/>
    </dgm:pt>
    <dgm:pt modelId="{67535D4E-BD41-46F5-9F0B-B68878712FAA}" type="pres">
      <dgm:prSet presAssocID="{B041A855-C104-47A9-B1D2-A0E69F3B1A02}" presName="LevelTwoTextNode" presStyleLbl="node4" presStyleIdx="4" presStyleCnt="8" custScaleX="79571" custScaleY="71719" custLinFactNeighborX="-13062" custLinFactNeighborY="23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A0F65-0C29-407A-92BB-B642486E4D82}" type="pres">
      <dgm:prSet presAssocID="{B041A855-C104-47A9-B1D2-A0E69F3B1A02}" presName="level3hierChild" presStyleCnt="0"/>
      <dgm:spPr/>
    </dgm:pt>
    <dgm:pt modelId="{C4B50281-B78A-4228-B2EC-45EE7790E515}" type="pres">
      <dgm:prSet presAssocID="{C58F0A76-5023-4FED-93E1-475B7865557B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DCAF3981-D4C9-4394-AF84-701E138446C7}" type="pres">
      <dgm:prSet presAssocID="{C58F0A76-5023-4FED-93E1-475B7865557B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8F52378B-7C8B-49A9-A49F-87D0FCC4BECA}" type="pres">
      <dgm:prSet presAssocID="{1CA8F614-9CB9-4E7F-AE0A-745C7411C1E2}" presName="root2" presStyleCnt="0"/>
      <dgm:spPr/>
    </dgm:pt>
    <dgm:pt modelId="{4C9E31A8-D85C-4E53-8488-01390C334202}" type="pres">
      <dgm:prSet presAssocID="{1CA8F614-9CB9-4E7F-AE0A-745C7411C1E2}" presName="LevelTwoTextNode" presStyleLbl="node4" presStyleIdx="5" presStyleCnt="8" custScaleY="99609" custLinFactNeighborX="-6017" custLinFactNeighborY="217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518C5E-2AF1-4423-AB3F-1A039AA5AEE1}" type="pres">
      <dgm:prSet presAssocID="{1CA8F614-9CB9-4E7F-AE0A-745C7411C1E2}" presName="level3hierChild" presStyleCnt="0"/>
      <dgm:spPr/>
    </dgm:pt>
    <dgm:pt modelId="{09251458-0E9D-4BD2-BE5A-2C672781B0A2}" type="pres">
      <dgm:prSet presAssocID="{AF5F9AA1-F2D0-4D87-BE02-A090AA538958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80B57C4-6CA9-43E5-88C1-31E6F3213ADE}" type="pres">
      <dgm:prSet presAssocID="{AF5F9AA1-F2D0-4D87-BE02-A090AA538958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BCF14546-E625-4C22-BF50-ACBE2B5884F9}" type="pres">
      <dgm:prSet presAssocID="{87D76042-F601-4DC2-B53F-FFDD60048DDD}" presName="root2" presStyleCnt="0"/>
      <dgm:spPr/>
    </dgm:pt>
    <dgm:pt modelId="{EB4C76F7-71AA-4FA0-B64D-1B58983B7923}" type="pres">
      <dgm:prSet presAssocID="{87D76042-F601-4DC2-B53F-FFDD60048DDD}" presName="LevelTwoTextNode" presStyleLbl="node4" presStyleIdx="6" presStyleCnt="8" custScaleX="79571" custScaleY="71719" custLinFactNeighborX="-13062" custLinFactNeighborY="258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5E997A-CE6D-4C87-A1F4-4B73961C188E}" type="pres">
      <dgm:prSet presAssocID="{87D76042-F601-4DC2-B53F-FFDD60048DDD}" presName="level3hierChild" presStyleCnt="0"/>
      <dgm:spPr/>
    </dgm:pt>
    <dgm:pt modelId="{ACBA3240-56B1-4A8D-B30C-B1031F004A55}" type="pres">
      <dgm:prSet presAssocID="{C756B102-A4BF-4F67-A482-6EED33025352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8B5AE692-00F1-4B92-A0A0-B0DDDF380E35}" type="pres">
      <dgm:prSet presAssocID="{C756B102-A4BF-4F67-A482-6EED33025352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BFFE486F-A702-4CA9-A6E3-841496A90D33}" type="pres">
      <dgm:prSet presAssocID="{049149F5-CBD3-407A-BADE-C2D527064D6D}" presName="root2" presStyleCnt="0"/>
      <dgm:spPr/>
    </dgm:pt>
    <dgm:pt modelId="{2C9BA656-234C-4020-AA72-5D898442D72B}" type="pres">
      <dgm:prSet presAssocID="{049149F5-CBD3-407A-BADE-C2D527064D6D}" presName="LevelTwoTextNode" presStyleLbl="node4" presStyleIdx="7" presStyleCnt="8" custScaleY="99609" custLinFactNeighborX="-6017" custLinFactNeighborY="362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813BDC-7C98-47DC-982C-C39BD9271F33}" type="pres">
      <dgm:prSet presAssocID="{049149F5-CBD3-407A-BADE-C2D527064D6D}" presName="level3hierChild" presStyleCnt="0"/>
      <dgm:spPr/>
    </dgm:pt>
  </dgm:ptLst>
  <dgm:cxnLst>
    <dgm:cxn modelId="{6DB8EB55-5FBD-46F3-833F-E8D3D4A6D77B}" type="presOf" srcId="{1CA8F614-9CB9-4E7F-AE0A-745C7411C1E2}" destId="{4C9E31A8-D85C-4E53-8488-01390C334202}" srcOrd="0" destOrd="0" presId="urn:microsoft.com/office/officeart/2005/8/layout/hierarchy2"/>
    <dgm:cxn modelId="{B984281D-42B5-4DEA-8032-DB0CF4E71348}" srcId="{6A072E09-887E-4AF2-9F59-A9E8F27908E9}" destId="{B5B962E4-B3BF-45B5-8434-4C676C06976C}" srcOrd="1" destOrd="0" parTransId="{ECFC1DED-9C6D-4A91-8E83-3CF035B1A562}" sibTransId="{387897E3-A202-4BAD-B36E-58FF7F923E73}"/>
    <dgm:cxn modelId="{EE68ADD1-A0F5-4329-84AD-7263CD68753F}" srcId="{88D07640-283C-41A8-B47A-5A90EF7E5F49}" destId="{F1403C64-7E5E-4E97-83F3-A6765CA42539}" srcOrd="1" destOrd="0" parTransId="{7C45E3E7-200E-4A54-A41B-56208EC382C4}" sibTransId="{DA5946AB-7578-4C70-B561-16A6C4D2A177}"/>
    <dgm:cxn modelId="{9DBB534E-9F48-4EB9-9FD2-722B3B77EB71}" type="presOf" srcId="{7FDCAC76-C4AB-4194-96D8-DB1FCECC02A5}" destId="{5D6FEFCF-E97E-45CB-B5BA-E902579A5F95}" srcOrd="1" destOrd="0" presId="urn:microsoft.com/office/officeart/2005/8/layout/hierarchy2"/>
    <dgm:cxn modelId="{63C8F8C2-9D15-4025-B59F-EF2ECB11ACD2}" type="presOf" srcId="{84A69D56-6B13-4ECF-AFAC-A4917BD23B85}" destId="{CE218FAF-FB97-4CF4-BD2A-DB87ECF5D2AE}" srcOrd="0" destOrd="0" presId="urn:microsoft.com/office/officeart/2005/8/layout/hierarchy2"/>
    <dgm:cxn modelId="{8C4A03C9-1DFD-484C-853B-1A3D19D5DD65}" type="presOf" srcId="{F1403C64-7E5E-4E97-83F3-A6765CA42539}" destId="{BB6EC9C0-08CF-41BA-898B-D2FFF6E6172F}" srcOrd="0" destOrd="0" presId="urn:microsoft.com/office/officeart/2005/8/layout/hierarchy2"/>
    <dgm:cxn modelId="{11ED6AF4-917D-4F59-88BE-D733D58E8F7B}" type="presOf" srcId="{1DC0459F-B2B8-4203-B1BD-77F2CDBC1FF9}" destId="{10CBB8D4-9AF4-48C9-B787-D1D8B3FDA6EA}" srcOrd="0" destOrd="0" presId="urn:microsoft.com/office/officeart/2005/8/layout/hierarchy2"/>
    <dgm:cxn modelId="{85D3E21F-0F69-47FE-8C7C-9AEB46737423}" srcId="{F1403C64-7E5E-4E97-83F3-A6765CA42539}" destId="{1DC0459F-B2B8-4203-B1BD-77F2CDBC1FF9}" srcOrd="0" destOrd="0" parTransId="{7FDCAC76-C4AB-4194-96D8-DB1FCECC02A5}" sibTransId="{BC934B00-16DC-47E3-8E54-8FBBA0E09D6A}"/>
    <dgm:cxn modelId="{7D1694A3-6815-421B-80F4-20F2AB54228D}" type="presOf" srcId="{7FDCAC76-C4AB-4194-96D8-DB1FCECC02A5}" destId="{3BAEF512-F3F9-466A-B00C-10D6066C1471}" srcOrd="0" destOrd="0" presId="urn:microsoft.com/office/officeart/2005/8/layout/hierarchy2"/>
    <dgm:cxn modelId="{CCE8EB8F-91C9-49AF-8473-7E13B97C6073}" type="presOf" srcId="{C58F0A76-5023-4FED-93E1-475B7865557B}" destId="{DCAF3981-D4C9-4394-AF84-701E138446C7}" srcOrd="1" destOrd="0" presId="urn:microsoft.com/office/officeart/2005/8/layout/hierarchy2"/>
    <dgm:cxn modelId="{C4B3D50C-05B6-4135-B167-691B8B4A3E71}" type="presOf" srcId="{58687551-6182-4DD1-A69F-7678EE413AFD}" destId="{E34CEB5C-47B6-4169-B9F1-9E260296B2F4}" srcOrd="0" destOrd="0" presId="urn:microsoft.com/office/officeart/2005/8/layout/hierarchy2"/>
    <dgm:cxn modelId="{4BBAF631-4F8B-43D7-A890-63E55364D1F3}" type="presOf" srcId="{ECFC1DED-9C6D-4A91-8E83-3CF035B1A562}" destId="{2A52B021-2A10-4BEF-BFDE-35BF49315CE4}" srcOrd="1" destOrd="0" presId="urn:microsoft.com/office/officeart/2005/8/layout/hierarchy2"/>
    <dgm:cxn modelId="{4CF4A7A8-CB3E-445F-83B9-115EF0A73769}" type="presOf" srcId="{87D76042-F601-4DC2-B53F-FFDD60048DDD}" destId="{EB4C76F7-71AA-4FA0-B64D-1B58983B7923}" srcOrd="0" destOrd="0" presId="urn:microsoft.com/office/officeart/2005/8/layout/hierarchy2"/>
    <dgm:cxn modelId="{DF61EB35-AB68-494D-B608-1F3E0C8AF6A1}" type="presOf" srcId="{FB5606EA-6B27-428E-AB0C-923B8709A8A6}" destId="{07B92C82-9DDC-45FB-84F7-89EEC0473B7F}" srcOrd="0" destOrd="0" presId="urn:microsoft.com/office/officeart/2005/8/layout/hierarchy2"/>
    <dgm:cxn modelId="{DD5BB3B1-87BE-4E44-862A-13C07E76A1ED}" type="presOf" srcId="{2654F5B7-57DA-4D0A-AE13-75A789179180}" destId="{E5391862-0780-419C-A796-F9DAD63CE5D7}" srcOrd="0" destOrd="0" presId="urn:microsoft.com/office/officeart/2005/8/layout/hierarchy2"/>
    <dgm:cxn modelId="{D5CD5352-2A5E-4C91-A8E8-7F858B1E4399}" type="presOf" srcId="{B041A855-C104-47A9-B1D2-A0E69F3B1A02}" destId="{67535D4E-BD41-46F5-9F0B-B68878712FAA}" srcOrd="0" destOrd="0" presId="urn:microsoft.com/office/officeart/2005/8/layout/hierarchy2"/>
    <dgm:cxn modelId="{4AA14064-E897-482A-BC75-0F265477AEA5}" type="presOf" srcId="{6A072E09-887E-4AF2-9F59-A9E8F27908E9}" destId="{F68F9B9A-24D5-4416-B118-AF15640CA5F7}" srcOrd="0" destOrd="0" presId="urn:microsoft.com/office/officeart/2005/8/layout/hierarchy2"/>
    <dgm:cxn modelId="{C158203D-A195-462C-AFA3-60624039F4FC}" type="presOf" srcId="{B5B962E4-B3BF-45B5-8434-4C676C06976C}" destId="{B410BD33-3750-45F2-ABB6-632A8E554372}" srcOrd="0" destOrd="0" presId="urn:microsoft.com/office/officeart/2005/8/layout/hierarchy2"/>
    <dgm:cxn modelId="{2320A831-C83B-4CD0-A53C-E0A5DDA9C7FB}" type="presOf" srcId="{E9858FA9-57C3-450B-98A5-633941E0587E}" destId="{6CFF46A3-1015-4A65-A7EB-6172329F0935}" srcOrd="0" destOrd="0" presId="urn:microsoft.com/office/officeart/2005/8/layout/hierarchy2"/>
    <dgm:cxn modelId="{B30498EC-F505-4940-8755-B5B40210E882}" type="presOf" srcId="{B5FEFD18-A134-4E48-B81D-979B34A912D3}" destId="{D70B1E33-83CA-4B02-B456-EA60435C85AE}" srcOrd="0" destOrd="0" presId="urn:microsoft.com/office/officeart/2005/8/layout/hierarchy2"/>
    <dgm:cxn modelId="{8782FEB2-F728-4D65-8ED4-18B00C03CE6B}" type="presOf" srcId="{395AAF09-8200-4717-9FE2-04835DFFD52F}" destId="{CEDA7B53-4409-4BDC-8981-FDC41B900A9F}" srcOrd="1" destOrd="0" presId="urn:microsoft.com/office/officeart/2005/8/layout/hierarchy2"/>
    <dgm:cxn modelId="{8844382F-404B-4652-AA1A-874FB93D04E7}" type="presOf" srcId="{441D9BDD-BB83-44A8-8B4E-1C80C3FE587E}" destId="{FB4386A2-963C-4AC3-B6F3-026B0B5D4773}" srcOrd="0" destOrd="0" presId="urn:microsoft.com/office/officeart/2005/8/layout/hierarchy2"/>
    <dgm:cxn modelId="{A37A74C8-DD24-45D4-8510-67A96263B73E}" type="presOf" srcId="{2654F5B7-57DA-4D0A-AE13-75A789179180}" destId="{057E2954-F06F-4191-A953-A4A7FFE7BC8E}" srcOrd="1" destOrd="0" presId="urn:microsoft.com/office/officeart/2005/8/layout/hierarchy2"/>
    <dgm:cxn modelId="{D974376E-E3D6-4271-BF06-FEB944EA0C34}" srcId="{B5B962E4-B3BF-45B5-8434-4C676C06976C}" destId="{87D76042-F601-4DC2-B53F-FFDD60048DDD}" srcOrd="1" destOrd="0" parTransId="{AF5F9AA1-F2D0-4D87-BE02-A090AA538958}" sibTransId="{83802682-DFAE-4978-A710-F2646E570D14}"/>
    <dgm:cxn modelId="{E313200F-8B5F-4862-B7EF-F93D22995DDB}" srcId="{B5B962E4-B3BF-45B5-8434-4C676C06976C}" destId="{B041A855-C104-47A9-B1D2-A0E69F3B1A02}" srcOrd="0" destOrd="0" parTransId="{3FDAA251-DC94-45C0-ABA5-CA1291DC8E7C}" sibTransId="{CFBE01EA-076F-4828-A1E9-926EF3B6F236}"/>
    <dgm:cxn modelId="{4FCB147F-2CD6-4C9F-B0C7-B557F9278474}" type="presOf" srcId="{88D07640-283C-41A8-B47A-5A90EF7E5F49}" destId="{13350D57-F7F4-4B97-A9A8-CFB558AD6FA0}" srcOrd="0" destOrd="0" presId="urn:microsoft.com/office/officeart/2005/8/layout/hierarchy2"/>
    <dgm:cxn modelId="{2413EA29-402C-4AF3-B258-2316E978639C}" type="presOf" srcId="{73D60450-14A8-4E9F-9270-34ACC7553BE0}" destId="{421C4262-0A7B-4BE7-955C-8B92DE950A92}" srcOrd="0" destOrd="0" presId="urn:microsoft.com/office/officeart/2005/8/layout/hierarchy2"/>
    <dgm:cxn modelId="{B102B660-081C-477A-96BE-38242F240974}" type="presOf" srcId="{C58F0A76-5023-4FED-93E1-475B7865557B}" destId="{C4B50281-B78A-4228-B2EC-45EE7790E515}" srcOrd="0" destOrd="0" presId="urn:microsoft.com/office/officeart/2005/8/layout/hierarchy2"/>
    <dgm:cxn modelId="{7F6DC1B4-D4EC-4134-AD7E-EE27BDD016AB}" type="presOf" srcId="{049149F5-CBD3-407A-BADE-C2D527064D6D}" destId="{2C9BA656-234C-4020-AA72-5D898442D72B}" srcOrd="0" destOrd="0" presId="urn:microsoft.com/office/officeart/2005/8/layout/hierarchy2"/>
    <dgm:cxn modelId="{890AC740-87D3-49F2-828D-8B43F254C382}" type="presOf" srcId="{2107470C-A1B9-48DE-A8CF-FC1E09C9B5DA}" destId="{5B91C7C9-A96A-42C6-88B3-D47D7870B159}" srcOrd="1" destOrd="0" presId="urn:microsoft.com/office/officeart/2005/8/layout/hierarchy2"/>
    <dgm:cxn modelId="{4008453A-FC87-4B68-B2ED-D8AD2605C7B2}" type="presOf" srcId="{3FDAA251-DC94-45C0-ABA5-CA1291DC8E7C}" destId="{A6507C50-76DD-4EA4-9043-3DEDF424860F}" srcOrd="1" destOrd="0" presId="urn:microsoft.com/office/officeart/2005/8/layout/hierarchy2"/>
    <dgm:cxn modelId="{EAEDC9AD-BD1A-4C52-BECD-9BEC94EA8EE4}" type="presOf" srcId="{395AAF09-8200-4717-9FE2-04835DFFD52F}" destId="{E03C2728-8606-436B-BD12-756D291A1334}" srcOrd="0" destOrd="0" presId="urn:microsoft.com/office/officeart/2005/8/layout/hierarchy2"/>
    <dgm:cxn modelId="{B4FD289B-76D9-4BB5-922D-232D212BBC5B}" srcId="{6A072E09-887E-4AF2-9F59-A9E8F27908E9}" destId="{88D07640-283C-41A8-B47A-5A90EF7E5F49}" srcOrd="0" destOrd="0" parTransId="{B5FEFD18-A134-4E48-B81D-979B34A912D3}" sibTransId="{83E6BEA0-15F5-4996-AF8E-DDC9463312FA}"/>
    <dgm:cxn modelId="{0FC88BD8-EF79-4DD8-A08B-0EE961834300}" type="presOf" srcId="{C756B102-A4BF-4F67-A482-6EED33025352}" destId="{ACBA3240-56B1-4A8D-B30C-B1031F004A55}" srcOrd="0" destOrd="0" presId="urn:microsoft.com/office/officeart/2005/8/layout/hierarchy2"/>
    <dgm:cxn modelId="{EE522B67-C7B5-4FDF-A18D-41F25089D3B9}" srcId="{84A69D56-6B13-4ECF-AFAC-A4917BD23B85}" destId="{10B4502D-9353-4B4C-9B7A-756F51EE83DA}" srcOrd="0" destOrd="0" parTransId="{2654F5B7-57DA-4D0A-AE13-75A789179180}" sibTransId="{3915638E-B45F-46D1-B41A-89AC056FE62D}"/>
    <dgm:cxn modelId="{0F2A2F55-0D0D-485A-B2CB-C753B1D9CA7E}" srcId="{FB5606EA-6B27-428E-AB0C-923B8709A8A6}" destId="{73D60450-14A8-4E9F-9270-34ACC7553BE0}" srcOrd="0" destOrd="0" parTransId="{4FBB666B-11DB-4028-88B2-4BDCD42C6218}" sibTransId="{8B5C7668-4769-4FBE-95D9-21ADCF887F6B}"/>
    <dgm:cxn modelId="{48D21645-3ED7-4F0B-BF83-81C2DF249B05}" type="presOf" srcId="{014E1468-A83D-49E4-8597-8803EF727698}" destId="{2B7A2728-22C9-4173-BD8A-D89EA5AB2EC9}" srcOrd="0" destOrd="0" presId="urn:microsoft.com/office/officeart/2005/8/layout/hierarchy2"/>
    <dgm:cxn modelId="{7265B0D6-4B97-4801-89D1-C23C5D0045C6}" srcId="{014E1468-A83D-49E4-8597-8803EF727698}" destId="{441D9BDD-BB83-44A8-8B4E-1C80C3FE587E}" srcOrd="0" destOrd="0" parTransId="{2107470C-A1B9-48DE-A8CF-FC1E09C9B5DA}" sibTransId="{10C9713A-244F-437C-B4DA-5562880041DF}"/>
    <dgm:cxn modelId="{404A6418-5D27-401A-81AE-E6A8FEF7A615}" srcId="{B041A855-C104-47A9-B1D2-A0E69F3B1A02}" destId="{1CA8F614-9CB9-4E7F-AE0A-745C7411C1E2}" srcOrd="0" destOrd="0" parTransId="{C58F0A76-5023-4FED-93E1-475B7865557B}" sibTransId="{0F20EAEC-3252-4474-8666-6EE3D6DE59AA}"/>
    <dgm:cxn modelId="{5ACFBB74-7C5D-41C9-BDD5-9FD55C96DA7C}" type="presOf" srcId="{2107470C-A1B9-48DE-A8CF-FC1E09C9B5DA}" destId="{7D2ADA26-DBB4-43C8-B075-A9B5DEF5C1EA}" srcOrd="0" destOrd="0" presId="urn:microsoft.com/office/officeart/2005/8/layout/hierarchy2"/>
    <dgm:cxn modelId="{4A899830-AD67-404C-9745-F131AA748B2D}" srcId="{73D60450-14A8-4E9F-9270-34ACC7553BE0}" destId="{84A69D56-6B13-4ECF-AFAC-A4917BD23B85}" srcOrd="0" destOrd="0" parTransId="{58687551-6182-4DD1-A69F-7678EE413AFD}" sibTransId="{18159C49-4AEC-4F2C-86BD-F0AF8C8ACE17}"/>
    <dgm:cxn modelId="{1DCED2FA-48FB-4E85-B983-81FBEF2CA769}" type="presOf" srcId="{ECFC1DED-9C6D-4A91-8E83-3CF035B1A562}" destId="{EBD89809-A075-4DBA-94F0-61E2D5DE3EF5}" srcOrd="0" destOrd="0" presId="urn:microsoft.com/office/officeart/2005/8/layout/hierarchy2"/>
    <dgm:cxn modelId="{3041559B-965A-4A6E-811D-2744EDF33B22}" type="presOf" srcId="{AF5F9AA1-F2D0-4D87-BE02-A090AA538958}" destId="{480B57C4-6CA9-43E5-88C1-31E6F3213ADE}" srcOrd="1" destOrd="0" presId="urn:microsoft.com/office/officeart/2005/8/layout/hierarchy2"/>
    <dgm:cxn modelId="{89188CEB-09D8-4C94-8E9E-368BECD21AF5}" type="presOf" srcId="{10B4502D-9353-4B4C-9B7A-756F51EE83DA}" destId="{D4A72749-FD75-46B5-8E30-6C9C1E69D709}" srcOrd="0" destOrd="0" presId="urn:microsoft.com/office/officeart/2005/8/layout/hierarchy2"/>
    <dgm:cxn modelId="{C1D7C38B-1EF3-4298-8035-AAA152A48FFB}" type="presOf" srcId="{AF5F9AA1-F2D0-4D87-BE02-A090AA538958}" destId="{09251458-0E9D-4BD2-BE5A-2C672781B0A2}" srcOrd="0" destOrd="0" presId="urn:microsoft.com/office/officeart/2005/8/layout/hierarchy2"/>
    <dgm:cxn modelId="{9BAC883C-812D-48A7-A142-933D1C65B7A0}" type="presOf" srcId="{C756B102-A4BF-4F67-A482-6EED33025352}" destId="{8B5AE692-00F1-4B92-A0A0-B0DDDF380E35}" srcOrd="1" destOrd="0" presId="urn:microsoft.com/office/officeart/2005/8/layout/hierarchy2"/>
    <dgm:cxn modelId="{7DBF9870-EBDC-4CFF-A6D9-476CA7536714}" type="presOf" srcId="{B5FEFD18-A134-4E48-B81D-979B34A912D3}" destId="{048FEF68-E8E2-4D4F-B1DD-14D46B8439E8}" srcOrd="1" destOrd="0" presId="urn:microsoft.com/office/officeart/2005/8/layout/hierarchy2"/>
    <dgm:cxn modelId="{695F76E2-DC24-446C-BD68-3F10C435C0B1}" srcId="{88D07640-283C-41A8-B47A-5A90EF7E5F49}" destId="{014E1468-A83D-49E4-8597-8803EF727698}" srcOrd="0" destOrd="0" parTransId="{395AAF09-8200-4717-9FE2-04835DFFD52F}" sibTransId="{7FBAD0D3-536A-4326-B9D3-16949FBCE1DA}"/>
    <dgm:cxn modelId="{3C214AED-15D3-4441-A426-CF091D389940}" type="presOf" srcId="{E9858FA9-57C3-450B-98A5-633941E0587E}" destId="{9E05A1B4-3EF1-4297-BF3E-75E97F2B7B00}" srcOrd="1" destOrd="0" presId="urn:microsoft.com/office/officeart/2005/8/layout/hierarchy2"/>
    <dgm:cxn modelId="{A65668F1-4E3E-47A3-9554-1C9041021894}" type="presOf" srcId="{7C45E3E7-200E-4A54-A41B-56208EC382C4}" destId="{9D537162-9E74-460D-873F-E1E9C5F310B3}" srcOrd="0" destOrd="0" presId="urn:microsoft.com/office/officeart/2005/8/layout/hierarchy2"/>
    <dgm:cxn modelId="{F9C7E738-84DD-4F08-9235-2DC6BB89F102}" srcId="{87D76042-F601-4DC2-B53F-FFDD60048DDD}" destId="{049149F5-CBD3-407A-BADE-C2D527064D6D}" srcOrd="0" destOrd="0" parTransId="{C756B102-A4BF-4F67-A482-6EED33025352}" sibTransId="{1D2E0F99-96F9-495C-8910-5CD7C16F095B}"/>
    <dgm:cxn modelId="{0EF97DBC-1E6D-4D52-B17F-8A99EB3D9733}" srcId="{73D60450-14A8-4E9F-9270-34ACC7553BE0}" destId="{6A072E09-887E-4AF2-9F59-A9E8F27908E9}" srcOrd="1" destOrd="0" parTransId="{E9858FA9-57C3-450B-98A5-633941E0587E}" sibTransId="{08946E41-5F09-45B4-B119-00CA57B7F747}"/>
    <dgm:cxn modelId="{E5BCA5C0-900A-4C9C-82A8-425AD01421AB}" type="presOf" srcId="{7C45E3E7-200E-4A54-A41B-56208EC382C4}" destId="{4FC586C0-CF85-4FAE-B777-EF2FB4238C1F}" srcOrd="1" destOrd="0" presId="urn:microsoft.com/office/officeart/2005/8/layout/hierarchy2"/>
    <dgm:cxn modelId="{6EC397D6-7753-4B63-B5C9-5618CF6922FE}" type="presOf" srcId="{58687551-6182-4DD1-A69F-7678EE413AFD}" destId="{D28BC71F-A96E-44B7-A69B-115A0DC03121}" srcOrd="1" destOrd="0" presId="urn:microsoft.com/office/officeart/2005/8/layout/hierarchy2"/>
    <dgm:cxn modelId="{DF35E3C4-18AF-4659-AE81-8CFF151F9DC4}" type="presOf" srcId="{3FDAA251-DC94-45C0-ABA5-CA1291DC8E7C}" destId="{274E0543-B021-4273-9AEF-AEFE7F3A2065}" srcOrd="0" destOrd="0" presId="urn:microsoft.com/office/officeart/2005/8/layout/hierarchy2"/>
    <dgm:cxn modelId="{D294D4FB-A9BF-4DD5-AD69-40C87C938937}" type="presParOf" srcId="{07B92C82-9DDC-45FB-84F7-89EEC0473B7F}" destId="{BACD05E3-0926-4B42-A9E3-8E446BD27CCE}" srcOrd="0" destOrd="0" presId="urn:microsoft.com/office/officeart/2005/8/layout/hierarchy2"/>
    <dgm:cxn modelId="{05DF9D2A-682A-486E-B59A-78C3F756B303}" type="presParOf" srcId="{BACD05E3-0926-4B42-A9E3-8E446BD27CCE}" destId="{421C4262-0A7B-4BE7-955C-8B92DE950A92}" srcOrd="0" destOrd="0" presId="urn:microsoft.com/office/officeart/2005/8/layout/hierarchy2"/>
    <dgm:cxn modelId="{8EC873BF-4EFD-4B7B-A879-C26629993F30}" type="presParOf" srcId="{BACD05E3-0926-4B42-A9E3-8E446BD27CCE}" destId="{6FF7D111-4E86-4A87-9752-1648CC66962C}" srcOrd="1" destOrd="0" presId="urn:microsoft.com/office/officeart/2005/8/layout/hierarchy2"/>
    <dgm:cxn modelId="{593BD9AA-E8E5-4C1B-95E2-FD5A667DC03E}" type="presParOf" srcId="{6FF7D111-4E86-4A87-9752-1648CC66962C}" destId="{E34CEB5C-47B6-4169-B9F1-9E260296B2F4}" srcOrd="0" destOrd="0" presId="urn:microsoft.com/office/officeart/2005/8/layout/hierarchy2"/>
    <dgm:cxn modelId="{06F33CE3-1AAB-47A7-A48F-BBC87C9E0A11}" type="presParOf" srcId="{E34CEB5C-47B6-4169-B9F1-9E260296B2F4}" destId="{D28BC71F-A96E-44B7-A69B-115A0DC03121}" srcOrd="0" destOrd="0" presId="urn:microsoft.com/office/officeart/2005/8/layout/hierarchy2"/>
    <dgm:cxn modelId="{689202E5-8731-4046-867D-B4F135332B57}" type="presParOf" srcId="{6FF7D111-4E86-4A87-9752-1648CC66962C}" destId="{B2F7835A-8402-42F1-8173-596B833F0BA8}" srcOrd="1" destOrd="0" presId="urn:microsoft.com/office/officeart/2005/8/layout/hierarchy2"/>
    <dgm:cxn modelId="{2C330812-0453-480C-A867-D5A2438E7A71}" type="presParOf" srcId="{B2F7835A-8402-42F1-8173-596B833F0BA8}" destId="{CE218FAF-FB97-4CF4-BD2A-DB87ECF5D2AE}" srcOrd="0" destOrd="0" presId="urn:microsoft.com/office/officeart/2005/8/layout/hierarchy2"/>
    <dgm:cxn modelId="{903A67B8-1F5F-4452-80E9-3D7E0C21E477}" type="presParOf" srcId="{B2F7835A-8402-42F1-8173-596B833F0BA8}" destId="{7555201D-C099-429A-A04E-38AD61A6F1DF}" srcOrd="1" destOrd="0" presId="urn:microsoft.com/office/officeart/2005/8/layout/hierarchy2"/>
    <dgm:cxn modelId="{D4E3A168-0C2A-4AF6-BFA1-F98BD0CA4026}" type="presParOf" srcId="{7555201D-C099-429A-A04E-38AD61A6F1DF}" destId="{E5391862-0780-419C-A796-F9DAD63CE5D7}" srcOrd="0" destOrd="0" presId="urn:microsoft.com/office/officeart/2005/8/layout/hierarchy2"/>
    <dgm:cxn modelId="{4A311336-F8D9-42F0-BDA1-9E1346B63A05}" type="presParOf" srcId="{E5391862-0780-419C-A796-F9DAD63CE5D7}" destId="{057E2954-F06F-4191-A953-A4A7FFE7BC8E}" srcOrd="0" destOrd="0" presId="urn:microsoft.com/office/officeart/2005/8/layout/hierarchy2"/>
    <dgm:cxn modelId="{9AC1D3D0-5C34-4279-A1D9-06AB4F37EB5F}" type="presParOf" srcId="{7555201D-C099-429A-A04E-38AD61A6F1DF}" destId="{881BEF22-D5A5-463F-B51A-2850691FCDA5}" srcOrd="1" destOrd="0" presId="urn:microsoft.com/office/officeart/2005/8/layout/hierarchy2"/>
    <dgm:cxn modelId="{7169A1D2-F7E7-463C-9423-B8C036FAA88F}" type="presParOf" srcId="{881BEF22-D5A5-463F-B51A-2850691FCDA5}" destId="{D4A72749-FD75-46B5-8E30-6C9C1E69D709}" srcOrd="0" destOrd="0" presId="urn:microsoft.com/office/officeart/2005/8/layout/hierarchy2"/>
    <dgm:cxn modelId="{FE649C9A-82BC-417D-91BD-C50E768D6F49}" type="presParOf" srcId="{881BEF22-D5A5-463F-B51A-2850691FCDA5}" destId="{BB695C88-7548-4378-BF61-A830B4FBB9F8}" srcOrd="1" destOrd="0" presId="urn:microsoft.com/office/officeart/2005/8/layout/hierarchy2"/>
    <dgm:cxn modelId="{18D04E31-83DF-41AF-986D-C2F241E8EB2A}" type="presParOf" srcId="{6FF7D111-4E86-4A87-9752-1648CC66962C}" destId="{6CFF46A3-1015-4A65-A7EB-6172329F0935}" srcOrd="2" destOrd="0" presId="urn:microsoft.com/office/officeart/2005/8/layout/hierarchy2"/>
    <dgm:cxn modelId="{53F37E35-B489-4BA7-BE7E-5FDB66B7242C}" type="presParOf" srcId="{6CFF46A3-1015-4A65-A7EB-6172329F0935}" destId="{9E05A1B4-3EF1-4297-BF3E-75E97F2B7B00}" srcOrd="0" destOrd="0" presId="urn:microsoft.com/office/officeart/2005/8/layout/hierarchy2"/>
    <dgm:cxn modelId="{00F785E3-28C6-40FD-8980-0E9BB376BA44}" type="presParOf" srcId="{6FF7D111-4E86-4A87-9752-1648CC66962C}" destId="{FF0C6CF8-A501-4B8C-B44A-1FB9E67F42E7}" srcOrd="3" destOrd="0" presId="urn:microsoft.com/office/officeart/2005/8/layout/hierarchy2"/>
    <dgm:cxn modelId="{46FC2D8E-27A0-4412-AB37-579B9694BA45}" type="presParOf" srcId="{FF0C6CF8-A501-4B8C-B44A-1FB9E67F42E7}" destId="{F68F9B9A-24D5-4416-B118-AF15640CA5F7}" srcOrd="0" destOrd="0" presId="urn:microsoft.com/office/officeart/2005/8/layout/hierarchy2"/>
    <dgm:cxn modelId="{2227069D-F1F4-4384-88E1-3954037E8000}" type="presParOf" srcId="{FF0C6CF8-A501-4B8C-B44A-1FB9E67F42E7}" destId="{F4DB79DA-3745-4165-9C72-0AE028511EE5}" srcOrd="1" destOrd="0" presId="urn:microsoft.com/office/officeart/2005/8/layout/hierarchy2"/>
    <dgm:cxn modelId="{F95A50FA-AC84-4AD4-85F0-A1E0B74C27FA}" type="presParOf" srcId="{F4DB79DA-3745-4165-9C72-0AE028511EE5}" destId="{D70B1E33-83CA-4B02-B456-EA60435C85AE}" srcOrd="0" destOrd="0" presId="urn:microsoft.com/office/officeart/2005/8/layout/hierarchy2"/>
    <dgm:cxn modelId="{CC27D6BB-8221-41D4-918E-0BAEC61E38CD}" type="presParOf" srcId="{D70B1E33-83CA-4B02-B456-EA60435C85AE}" destId="{048FEF68-E8E2-4D4F-B1DD-14D46B8439E8}" srcOrd="0" destOrd="0" presId="urn:microsoft.com/office/officeart/2005/8/layout/hierarchy2"/>
    <dgm:cxn modelId="{E684DD0C-8AE5-4A1D-9CFF-F42AFDF08651}" type="presParOf" srcId="{F4DB79DA-3745-4165-9C72-0AE028511EE5}" destId="{7CD8C534-0CD7-466B-9E9E-DC6A3F91C0FF}" srcOrd="1" destOrd="0" presId="urn:microsoft.com/office/officeart/2005/8/layout/hierarchy2"/>
    <dgm:cxn modelId="{5F1F7F93-1575-4506-B3C5-29E65994776D}" type="presParOf" srcId="{7CD8C534-0CD7-466B-9E9E-DC6A3F91C0FF}" destId="{13350D57-F7F4-4B97-A9A8-CFB558AD6FA0}" srcOrd="0" destOrd="0" presId="urn:microsoft.com/office/officeart/2005/8/layout/hierarchy2"/>
    <dgm:cxn modelId="{3B3BD811-CB00-4A84-8AAD-5843D939D55B}" type="presParOf" srcId="{7CD8C534-0CD7-466B-9E9E-DC6A3F91C0FF}" destId="{9761BF42-F751-4EF7-BD5B-9D8DCAC7E50A}" srcOrd="1" destOrd="0" presId="urn:microsoft.com/office/officeart/2005/8/layout/hierarchy2"/>
    <dgm:cxn modelId="{4E120A42-6C11-4F1A-B684-183803F9A2DF}" type="presParOf" srcId="{9761BF42-F751-4EF7-BD5B-9D8DCAC7E50A}" destId="{E03C2728-8606-436B-BD12-756D291A1334}" srcOrd="0" destOrd="0" presId="urn:microsoft.com/office/officeart/2005/8/layout/hierarchy2"/>
    <dgm:cxn modelId="{6FB71015-B212-4D85-BB3C-DFB56B09B9E8}" type="presParOf" srcId="{E03C2728-8606-436B-BD12-756D291A1334}" destId="{CEDA7B53-4409-4BDC-8981-FDC41B900A9F}" srcOrd="0" destOrd="0" presId="urn:microsoft.com/office/officeart/2005/8/layout/hierarchy2"/>
    <dgm:cxn modelId="{E720CCC3-643C-4806-ACCC-853C49724ECA}" type="presParOf" srcId="{9761BF42-F751-4EF7-BD5B-9D8DCAC7E50A}" destId="{A8E1C787-101B-4142-9394-1BC53DABDA08}" srcOrd="1" destOrd="0" presId="urn:microsoft.com/office/officeart/2005/8/layout/hierarchy2"/>
    <dgm:cxn modelId="{C4B2091F-53BA-4D64-8F34-F0E6F08B17FE}" type="presParOf" srcId="{A8E1C787-101B-4142-9394-1BC53DABDA08}" destId="{2B7A2728-22C9-4173-BD8A-D89EA5AB2EC9}" srcOrd="0" destOrd="0" presId="urn:microsoft.com/office/officeart/2005/8/layout/hierarchy2"/>
    <dgm:cxn modelId="{1A8CAF08-B6D1-48C2-9228-ECE7C186BA47}" type="presParOf" srcId="{A8E1C787-101B-4142-9394-1BC53DABDA08}" destId="{B7FFC6FF-AE14-4F91-92C8-3D79080DCF83}" srcOrd="1" destOrd="0" presId="urn:microsoft.com/office/officeart/2005/8/layout/hierarchy2"/>
    <dgm:cxn modelId="{A9984CE8-1A74-4B92-9348-D30AE07800B5}" type="presParOf" srcId="{B7FFC6FF-AE14-4F91-92C8-3D79080DCF83}" destId="{7D2ADA26-DBB4-43C8-B075-A9B5DEF5C1EA}" srcOrd="0" destOrd="0" presId="urn:microsoft.com/office/officeart/2005/8/layout/hierarchy2"/>
    <dgm:cxn modelId="{95CC6635-A649-4698-B022-3E3B32CE102D}" type="presParOf" srcId="{7D2ADA26-DBB4-43C8-B075-A9B5DEF5C1EA}" destId="{5B91C7C9-A96A-42C6-88B3-D47D7870B159}" srcOrd="0" destOrd="0" presId="urn:microsoft.com/office/officeart/2005/8/layout/hierarchy2"/>
    <dgm:cxn modelId="{B150CDFF-93E5-458B-B5B8-B8570A87072B}" type="presParOf" srcId="{B7FFC6FF-AE14-4F91-92C8-3D79080DCF83}" destId="{12CE1B62-060D-49A1-ADD6-ADF381BCC584}" srcOrd="1" destOrd="0" presId="urn:microsoft.com/office/officeart/2005/8/layout/hierarchy2"/>
    <dgm:cxn modelId="{A12692FE-9AAC-4283-B5A8-74B7E4FBBC52}" type="presParOf" srcId="{12CE1B62-060D-49A1-ADD6-ADF381BCC584}" destId="{FB4386A2-963C-4AC3-B6F3-026B0B5D4773}" srcOrd="0" destOrd="0" presId="urn:microsoft.com/office/officeart/2005/8/layout/hierarchy2"/>
    <dgm:cxn modelId="{E0099590-45C7-4849-A253-E677A5B0BE83}" type="presParOf" srcId="{12CE1B62-060D-49A1-ADD6-ADF381BCC584}" destId="{132E6298-B4DC-4439-87BB-7115E28B526D}" srcOrd="1" destOrd="0" presId="urn:microsoft.com/office/officeart/2005/8/layout/hierarchy2"/>
    <dgm:cxn modelId="{AC65EC65-757C-482A-9F8A-13277716E9A3}" type="presParOf" srcId="{9761BF42-F751-4EF7-BD5B-9D8DCAC7E50A}" destId="{9D537162-9E74-460D-873F-E1E9C5F310B3}" srcOrd="2" destOrd="0" presId="urn:microsoft.com/office/officeart/2005/8/layout/hierarchy2"/>
    <dgm:cxn modelId="{BF955DBC-3DA3-40F8-A8A0-66DF1F919B7D}" type="presParOf" srcId="{9D537162-9E74-460D-873F-E1E9C5F310B3}" destId="{4FC586C0-CF85-4FAE-B777-EF2FB4238C1F}" srcOrd="0" destOrd="0" presId="urn:microsoft.com/office/officeart/2005/8/layout/hierarchy2"/>
    <dgm:cxn modelId="{73D8E384-6AB5-4E42-8D77-D56D14BFC230}" type="presParOf" srcId="{9761BF42-F751-4EF7-BD5B-9D8DCAC7E50A}" destId="{2F862BE2-62B9-49F1-BA1D-ECBF9394E42A}" srcOrd="3" destOrd="0" presId="urn:microsoft.com/office/officeart/2005/8/layout/hierarchy2"/>
    <dgm:cxn modelId="{C1F765A4-E147-4522-93E5-588D5371D2AD}" type="presParOf" srcId="{2F862BE2-62B9-49F1-BA1D-ECBF9394E42A}" destId="{BB6EC9C0-08CF-41BA-898B-D2FFF6E6172F}" srcOrd="0" destOrd="0" presId="urn:microsoft.com/office/officeart/2005/8/layout/hierarchy2"/>
    <dgm:cxn modelId="{8C80285E-B0F6-4F62-A59B-4C6F569614E0}" type="presParOf" srcId="{2F862BE2-62B9-49F1-BA1D-ECBF9394E42A}" destId="{EC1D806F-4122-46EC-89BF-3DC23C0FCE88}" srcOrd="1" destOrd="0" presId="urn:microsoft.com/office/officeart/2005/8/layout/hierarchy2"/>
    <dgm:cxn modelId="{BB763069-9CE8-4770-9C86-D5BC7DCC5026}" type="presParOf" srcId="{EC1D806F-4122-46EC-89BF-3DC23C0FCE88}" destId="{3BAEF512-F3F9-466A-B00C-10D6066C1471}" srcOrd="0" destOrd="0" presId="urn:microsoft.com/office/officeart/2005/8/layout/hierarchy2"/>
    <dgm:cxn modelId="{D2CA8213-F5CB-4E8B-9B51-1CD37FF97E65}" type="presParOf" srcId="{3BAEF512-F3F9-466A-B00C-10D6066C1471}" destId="{5D6FEFCF-E97E-45CB-B5BA-E902579A5F95}" srcOrd="0" destOrd="0" presId="urn:microsoft.com/office/officeart/2005/8/layout/hierarchy2"/>
    <dgm:cxn modelId="{D6E64CF2-0F60-47EA-A8D7-11907F989A55}" type="presParOf" srcId="{EC1D806F-4122-46EC-89BF-3DC23C0FCE88}" destId="{0ACAB752-055E-4788-9C77-5B5BD74C28EB}" srcOrd="1" destOrd="0" presId="urn:microsoft.com/office/officeart/2005/8/layout/hierarchy2"/>
    <dgm:cxn modelId="{A616D10E-71F3-46AA-9BDF-E29E1F3B5825}" type="presParOf" srcId="{0ACAB752-055E-4788-9C77-5B5BD74C28EB}" destId="{10CBB8D4-9AF4-48C9-B787-D1D8B3FDA6EA}" srcOrd="0" destOrd="0" presId="urn:microsoft.com/office/officeart/2005/8/layout/hierarchy2"/>
    <dgm:cxn modelId="{F76608E3-6D7D-4D7A-85B1-8A1E1134E945}" type="presParOf" srcId="{0ACAB752-055E-4788-9C77-5B5BD74C28EB}" destId="{B6B54DDD-416D-46EF-8648-452FBF86B4FD}" srcOrd="1" destOrd="0" presId="urn:microsoft.com/office/officeart/2005/8/layout/hierarchy2"/>
    <dgm:cxn modelId="{0FA5FD06-ECE0-4D8C-A4C3-B5EC9FA58F82}" type="presParOf" srcId="{F4DB79DA-3745-4165-9C72-0AE028511EE5}" destId="{EBD89809-A075-4DBA-94F0-61E2D5DE3EF5}" srcOrd="2" destOrd="0" presId="urn:microsoft.com/office/officeart/2005/8/layout/hierarchy2"/>
    <dgm:cxn modelId="{E297B980-2006-46F7-91A4-56C6A7A75B9A}" type="presParOf" srcId="{EBD89809-A075-4DBA-94F0-61E2D5DE3EF5}" destId="{2A52B021-2A10-4BEF-BFDE-35BF49315CE4}" srcOrd="0" destOrd="0" presId="urn:microsoft.com/office/officeart/2005/8/layout/hierarchy2"/>
    <dgm:cxn modelId="{59A68EE3-C51E-4D6D-AE16-66DE8EAABE33}" type="presParOf" srcId="{F4DB79DA-3745-4165-9C72-0AE028511EE5}" destId="{BAD0DB44-9C8E-4D36-9C2F-70C9CA06AFD6}" srcOrd="3" destOrd="0" presId="urn:microsoft.com/office/officeart/2005/8/layout/hierarchy2"/>
    <dgm:cxn modelId="{3EEC0BBA-A4B5-407B-999D-A05245B413BD}" type="presParOf" srcId="{BAD0DB44-9C8E-4D36-9C2F-70C9CA06AFD6}" destId="{B410BD33-3750-45F2-ABB6-632A8E554372}" srcOrd="0" destOrd="0" presId="urn:microsoft.com/office/officeart/2005/8/layout/hierarchy2"/>
    <dgm:cxn modelId="{1AEFEDCE-613A-4E7B-9097-A4216ADB2A44}" type="presParOf" srcId="{BAD0DB44-9C8E-4D36-9C2F-70C9CA06AFD6}" destId="{1F482342-BCDE-4410-AE62-FAFA3295B6AF}" srcOrd="1" destOrd="0" presId="urn:microsoft.com/office/officeart/2005/8/layout/hierarchy2"/>
    <dgm:cxn modelId="{BBE03044-1A69-4C46-87A7-4D39619CA640}" type="presParOf" srcId="{1F482342-BCDE-4410-AE62-FAFA3295B6AF}" destId="{274E0543-B021-4273-9AEF-AEFE7F3A2065}" srcOrd="0" destOrd="0" presId="urn:microsoft.com/office/officeart/2005/8/layout/hierarchy2"/>
    <dgm:cxn modelId="{46C1AB71-AD6B-45AC-9C50-AC7327DC0388}" type="presParOf" srcId="{274E0543-B021-4273-9AEF-AEFE7F3A2065}" destId="{A6507C50-76DD-4EA4-9043-3DEDF424860F}" srcOrd="0" destOrd="0" presId="urn:microsoft.com/office/officeart/2005/8/layout/hierarchy2"/>
    <dgm:cxn modelId="{E83B0645-592F-44FF-BE65-B3A2DB15B84A}" type="presParOf" srcId="{1F482342-BCDE-4410-AE62-FAFA3295B6AF}" destId="{49F01B0F-E05E-4118-A758-19BBD1593A45}" srcOrd="1" destOrd="0" presId="urn:microsoft.com/office/officeart/2005/8/layout/hierarchy2"/>
    <dgm:cxn modelId="{0E4E4777-FD55-4F72-8E20-BB9B5D0C7BDA}" type="presParOf" srcId="{49F01B0F-E05E-4118-A758-19BBD1593A45}" destId="{67535D4E-BD41-46F5-9F0B-B68878712FAA}" srcOrd="0" destOrd="0" presId="urn:microsoft.com/office/officeart/2005/8/layout/hierarchy2"/>
    <dgm:cxn modelId="{137ABDF1-B7C8-4654-8DB9-032FBAFBEEDA}" type="presParOf" srcId="{49F01B0F-E05E-4118-A758-19BBD1593A45}" destId="{83BA0F65-0C29-407A-92BB-B642486E4D82}" srcOrd="1" destOrd="0" presId="urn:microsoft.com/office/officeart/2005/8/layout/hierarchy2"/>
    <dgm:cxn modelId="{EA3716B1-B9BE-41D7-A12C-45300A786211}" type="presParOf" srcId="{83BA0F65-0C29-407A-92BB-B642486E4D82}" destId="{C4B50281-B78A-4228-B2EC-45EE7790E515}" srcOrd="0" destOrd="0" presId="urn:microsoft.com/office/officeart/2005/8/layout/hierarchy2"/>
    <dgm:cxn modelId="{67E56C41-2405-4911-8953-5FB471FB8FC2}" type="presParOf" srcId="{C4B50281-B78A-4228-B2EC-45EE7790E515}" destId="{DCAF3981-D4C9-4394-AF84-701E138446C7}" srcOrd="0" destOrd="0" presId="urn:microsoft.com/office/officeart/2005/8/layout/hierarchy2"/>
    <dgm:cxn modelId="{0CEE0367-D866-406A-B7F4-BF318412D249}" type="presParOf" srcId="{83BA0F65-0C29-407A-92BB-B642486E4D82}" destId="{8F52378B-7C8B-49A9-A49F-87D0FCC4BECA}" srcOrd="1" destOrd="0" presId="urn:microsoft.com/office/officeart/2005/8/layout/hierarchy2"/>
    <dgm:cxn modelId="{95A6F262-C595-4C14-B8DA-E0BBAB6A10BF}" type="presParOf" srcId="{8F52378B-7C8B-49A9-A49F-87D0FCC4BECA}" destId="{4C9E31A8-D85C-4E53-8488-01390C334202}" srcOrd="0" destOrd="0" presId="urn:microsoft.com/office/officeart/2005/8/layout/hierarchy2"/>
    <dgm:cxn modelId="{D27E484E-E1DE-4AAB-8E0A-EF705EB570D3}" type="presParOf" srcId="{8F52378B-7C8B-49A9-A49F-87D0FCC4BECA}" destId="{7D518C5E-2AF1-4423-AB3F-1A039AA5AEE1}" srcOrd="1" destOrd="0" presId="urn:microsoft.com/office/officeart/2005/8/layout/hierarchy2"/>
    <dgm:cxn modelId="{6C6FC690-8137-47F2-94C1-CB20278F2351}" type="presParOf" srcId="{1F482342-BCDE-4410-AE62-FAFA3295B6AF}" destId="{09251458-0E9D-4BD2-BE5A-2C672781B0A2}" srcOrd="2" destOrd="0" presId="urn:microsoft.com/office/officeart/2005/8/layout/hierarchy2"/>
    <dgm:cxn modelId="{D269589C-2A3C-4207-9621-A4883226A634}" type="presParOf" srcId="{09251458-0E9D-4BD2-BE5A-2C672781B0A2}" destId="{480B57C4-6CA9-43E5-88C1-31E6F3213ADE}" srcOrd="0" destOrd="0" presId="urn:microsoft.com/office/officeart/2005/8/layout/hierarchy2"/>
    <dgm:cxn modelId="{4BEDC590-8931-426C-BCD7-BBA85CD7628A}" type="presParOf" srcId="{1F482342-BCDE-4410-AE62-FAFA3295B6AF}" destId="{BCF14546-E625-4C22-BF50-ACBE2B5884F9}" srcOrd="3" destOrd="0" presId="urn:microsoft.com/office/officeart/2005/8/layout/hierarchy2"/>
    <dgm:cxn modelId="{49E64212-F398-44CF-B03D-CBBF72EF63B6}" type="presParOf" srcId="{BCF14546-E625-4C22-BF50-ACBE2B5884F9}" destId="{EB4C76F7-71AA-4FA0-B64D-1B58983B7923}" srcOrd="0" destOrd="0" presId="urn:microsoft.com/office/officeart/2005/8/layout/hierarchy2"/>
    <dgm:cxn modelId="{35F19145-04AD-4352-AA4D-71D74308F54F}" type="presParOf" srcId="{BCF14546-E625-4C22-BF50-ACBE2B5884F9}" destId="{325E997A-CE6D-4C87-A1F4-4B73961C188E}" srcOrd="1" destOrd="0" presId="urn:microsoft.com/office/officeart/2005/8/layout/hierarchy2"/>
    <dgm:cxn modelId="{582AD134-409D-426B-A86A-9C66C66C5F24}" type="presParOf" srcId="{325E997A-CE6D-4C87-A1F4-4B73961C188E}" destId="{ACBA3240-56B1-4A8D-B30C-B1031F004A55}" srcOrd="0" destOrd="0" presId="urn:microsoft.com/office/officeart/2005/8/layout/hierarchy2"/>
    <dgm:cxn modelId="{CF8E4FEA-89C1-4649-9448-C29C1B40BD9B}" type="presParOf" srcId="{ACBA3240-56B1-4A8D-B30C-B1031F004A55}" destId="{8B5AE692-00F1-4B92-A0A0-B0DDDF380E35}" srcOrd="0" destOrd="0" presId="urn:microsoft.com/office/officeart/2005/8/layout/hierarchy2"/>
    <dgm:cxn modelId="{8C1A14A2-195F-4367-A104-5F17B35C5AB2}" type="presParOf" srcId="{325E997A-CE6D-4C87-A1F4-4B73961C188E}" destId="{BFFE486F-A702-4CA9-A6E3-841496A90D33}" srcOrd="1" destOrd="0" presId="urn:microsoft.com/office/officeart/2005/8/layout/hierarchy2"/>
    <dgm:cxn modelId="{D7188E6E-1138-42F6-AAE9-49665C8DE86D}" type="presParOf" srcId="{BFFE486F-A702-4CA9-A6E3-841496A90D33}" destId="{2C9BA656-234C-4020-AA72-5D898442D72B}" srcOrd="0" destOrd="0" presId="urn:microsoft.com/office/officeart/2005/8/layout/hierarchy2"/>
    <dgm:cxn modelId="{2F607D2E-2ACF-4431-A133-E75EEA3116DD}" type="presParOf" srcId="{BFFE486F-A702-4CA9-A6E3-841496A90D33}" destId="{97813BDC-7C98-47DC-982C-C39BD9271F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5606EA-6B27-428E-AB0C-923B8709A8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3D60450-14A8-4E9F-9270-34ACC7553BE0}">
      <dgm:prSet phldrT="[文本]"/>
      <dgm:spPr/>
      <dgm:t>
        <a:bodyPr/>
        <a:lstStyle/>
        <a:p>
          <a:r>
            <a:rPr lang="zh-CN" altLang="en-US" dirty="0" smtClean="0"/>
            <a:t>物体检测</a:t>
          </a:r>
          <a:endParaRPr lang="zh-CN" altLang="en-US" dirty="0"/>
        </a:p>
      </dgm:t>
    </dgm:pt>
    <dgm:pt modelId="{4FBB666B-11DB-4028-88B2-4BDCD42C6218}" type="par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B5C7668-4769-4FBE-95D9-21ADCF887F6B}" type="sib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4A69D56-6B13-4ECF-AFAC-A4917BD23B85}">
      <dgm:prSet phldrT="[文本]"/>
      <dgm:spPr/>
      <dgm:t>
        <a:bodyPr/>
        <a:lstStyle/>
        <a:p>
          <a:r>
            <a:rPr lang="zh-CN" altLang="en-US" dirty="0" smtClean="0"/>
            <a:t>传统方法</a:t>
          </a:r>
          <a:endParaRPr lang="zh-CN" altLang="en-US" dirty="0"/>
        </a:p>
      </dgm:t>
    </dgm:pt>
    <dgm:pt modelId="{58687551-6182-4DD1-A69F-7678EE413AFD}" type="par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8159C49-4AEC-4F2C-86BD-F0AF8C8ACE17}" type="sib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0B4502D-9353-4B4C-9B7A-756F51EE83DA}">
      <dgm:prSet phldrT="[文本]"/>
      <dgm:spPr>
        <a:solidFill>
          <a:schemeClr val="bg2"/>
        </a:solidFill>
      </dgm:spPr>
      <dgm:t>
        <a:bodyPr/>
        <a:lstStyle/>
        <a:p>
          <a:r>
            <a:rPr lang="en-US" altLang="zh-CN" dirty="0" smtClean="0"/>
            <a:t>VJ</a:t>
          </a:r>
        </a:p>
        <a:p>
          <a:r>
            <a:rPr lang="en-US" altLang="zh-CN" dirty="0" smtClean="0"/>
            <a:t>DPM</a:t>
          </a:r>
          <a:endParaRPr lang="zh-CN" altLang="en-US" dirty="0"/>
        </a:p>
      </dgm:t>
    </dgm:pt>
    <dgm:pt modelId="{2654F5B7-57DA-4D0A-AE13-75A789179180}" type="parTrans" cxnId="{EE522B67-C7B5-4FDF-A18D-41F25089D3B9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3915638E-B45F-46D1-B41A-89AC056FE62D}" type="sibTrans" cxnId="{EE522B67-C7B5-4FDF-A18D-41F25089D3B9}">
      <dgm:prSet/>
      <dgm:spPr/>
      <dgm:t>
        <a:bodyPr/>
        <a:lstStyle/>
        <a:p>
          <a:endParaRPr lang="zh-CN" altLang="en-US"/>
        </a:p>
      </dgm:t>
    </dgm:pt>
    <dgm:pt modelId="{6A072E09-887E-4AF2-9F59-A9E8F27908E9}">
      <dgm:prSet phldrT="[文本]"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E9858FA9-57C3-450B-98A5-633941E0587E}" type="par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08946E41-5F09-45B4-B119-00CA57B7F747}" type="sib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88D07640-283C-41A8-B47A-5A90EF7E5F49}">
      <dgm:prSet phldrT="[文本]"/>
      <dgm:spPr/>
      <dgm:t>
        <a:bodyPr/>
        <a:lstStyle/>
        <a:p>
          <a:r>
            <a:rPr lang="en-US" altLang="zh-CN" dirty="0" smtClean="0"/>
            <a:t>Anchor-based</a:t>
          </a:r>
          <a:endParaRPr lang="zh-CN" altLang="en-US" dirty="0"/>
        </a:p>
      </dgm:t>
    </dgm:pt>
    <dgm:pt modelId="{B5FEFD18-A134-4E48-B81D-979B34A912D3}" type="par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83E6BEA0-15F5-4996-AF8E-DDC9463312FA}" type="sib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B5B962E4-B3BF-45B5-8434-4C676C06976C}">
      <dgm:prSet phldrT="[文本]"/>
      <dgm:spPr/>
      <dgm:t>
        <a:bodyPr/>
        <a:lstStyle/>
        <a:p>
          <a:r>
            <a:rPr lang="en-US" altLang="zh-CN" dirty="0" smtClean="0"/>
            <a:t>Anchor-free</a:t>
          </a:r>
          <a:endParaRPr lang="zh-CN" altLang="en-US" dirty="0"/>
        </a:p>
      </dgm:t>
    </dgm:pt>
    <dgm:pt modelId="{ECFC1DED-9C6D-4A91-8E83-3CF035B1A562}" type="par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387897E3-A202-4BAD-B36E-58FF7F923E73}" type="sib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014E1468-A83D-49E4-8597-8803EF727698}">
      <dgm:prSet phldrT="[文本]"/>
      <dgm:spPr/>
      <dgm:t>
        <a:bodyPr/>
        <a:lstStyle/>
        <a:p>
          <a:r>
            <a:rPr lang="en-US" altLang="zh-CN" dirty="0" smtClean="0"/>
            <a:t>One-stage</a:t>
          </a:r>
          <a:endParaRPr lang="zh-CN" altLang="en-US" dirty="0"/>
        </a:p>
      </dgm:t>
    </dgm:pt>
    <dgm:pt modelId="{395AAF09-8200-4717-9FE2-04835DFFD52F}" type="par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7FBAD0D3-536A-4326-B9D3-16949FBCE1DA}" type="sib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F1403C64-7E5E-4E97-83F3-A6765CA42539}">
      <dgm:prSet phldrT="[文本]"/>
      <dgm:spPr/>
      <dgm:t>
        <a:bodyPr/>
        <a:lstStyle/>
        <a:p>
          <a:r>
            <a:rPr lang="en-US" altLang="zh-CN" dirty="0" smtClean="0"/>
            <a:t>Two-stage</a:t>
          </a:r>
          <a:endParaRPr lang="zh-CN" altLang="en-US" dirty="0"/>
        </a:p>
      </dgm:t>
    </dgm:pt>
    <dgm:pt modelId="{7C45E3E7-200E-4A54-A41B-56208EC382C4}" type="par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DA5946AB-7578-4C70-B561-16A6C4D2A177}" type="sib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B041A855-C104-47A9-B1D2-A0E69F3B1A02}">
      <dgm:prSet phldrT="[文本]"/>
      <dgm:spPr/>
      <dgm:t>
        <a:bodyPr/>
        <a:lstStyle/>
        <a:p>
          <a:r>
            <a:rPr lang="en-US" altLang="zh-CN" dirty="0" err="1" smtClean="0"/>
            <a:t>Keypoint</a:t>
          </a:r>
          <a:endParaRPr lang="zh-CN" altLang="en-US" dirty="0"/>
        </a:p>
      </dgm:t>
    </dgm:pt>
    <dgm:pt modelId="{3FDAA251-DC94-45C0-ABA5-CA1291DC8E7C}" type="par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CFBE01EA-076F-4828-A1E9-926EF3B6F236}" type="sib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87D76042-F601-4DC2-B53F-FFDD60048DDD}">
      <dgm:prSet phldrT="[文本]"/>
      <dgm:spPr/>
      <dgm:t>
        <a:bodyPr/>
        <a:lstStyle/>
        <a:p>
          <a:r>
            <a:rPr lang="en-US" altLang="zh-CN" dirty="0" smtClean="0"/>
            <a:t>Segmentation</a:t>
          </a:r>
          <a:endParaRPr lang="zh-CN" altLang="en-US" dirty="0"/>
        </a:p>
      </dgm:t>
    </dgm:pt>
    <dgm:pt modelId="{AF5F9AA1-F2D0-4D87-BE02-A090AA538958}" type="par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83802682-DFAE-4978-A710-F2646E570D14}" type="sib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441D9BDD-BB83-44A8-8B4E-1C80C3FE587E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SSD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RetinaNet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RefineDet</a:t>
          </a:r>
          <a:endParaRPr lang="zh-CN" altLang="en-US" dirty="0"/>
        </a:p>
      </dgm:t>
    </dgm:pt>
    <dgm:pt modelId="{2107470C-A1B9-48DE-A8CF-FC1E09C9B5DA}" type="parTrans" cxnId="{7265B0D6-4B97-4801-89D1-C23C5D0045C6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0C9713A-244F-437C-B4DA-5562880041DF}" type="sibTrans" cxnId="{7265B0D6-4B97-4801-89D1-C23C5D0045C6}">
      <dgm:prSet/>
      <dgm:spPr/>
      <dgm:t>
        <a:bodyPr/>
        <a:lstStyle/>
        <a:p>
          <a:endParaRPr lang="zh-CN" altLang="en-US"/>
        </a:p>
      </dgm:t>
    </dgm:pt>
    <dgm:pt modelId="{1DC0459F-B2B8-4203-B1BD-77F2CDBC1FF9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FRCNN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R-FCN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FPN</a:t>
          </a:r>
          <a:endParaRPr lang="zh-CN" altLang="en-US" dirty="0"/>
        </a:p>
      </dgm:t>
    </dgm:pt>
    <dgm:pt modelId="{7FDCAC76-C4AB-4194-96D8-DB1FCECC02A5}" type="parTrans" cxnId="{85D3E21F-0F69-47FE-8C7C-9AEB46737423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BC934B00-16DC-47E3-8E54-8FBBA0E09D6A}" type="sibTrans" cxnId="{85D3E21F-0F69-47FE-8C7C-9AEB46737423}">
      <dgm:prSet/>
      <dgm:spPr/>
      <dgm:t>
        <a:bodyPr/>
        <a:lstStyle/>
        <a:p>
          <a:endParaRPr lang="zh-CN" altLang="en-US"/>
        </a:p>
      </dgm:t>
    </dgm:pt>
    <dgm:pt modelId="{1CA8F614-9CB9-4E7F-AE0A-745C7411C1E2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CornerNet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CenterNet</a:t>
          </a:r>
          <a:endParaRPr lang="en-US" altLang="zh-CN" dirty="0" smtClean="0"/>
        </a:p>
        <a:p>
          <a:pPr>
            <a:spcAft>
              <a:spcPts val="300"/>
            </a:spcAft>
          </a:pPr>
          <a:r>
            <a:rPr lang="en-US" altLang="zh-CN" dirty="0" err="1" smtClean="0"/>
            <a:t>RepPoint</a:t>
          </a:r>
          <a:endParaRPr lang="zh-CN" altLang="en-US" dirty="0"/>
        </a:p>
      </dgm:t>
    </dgm:pt>
    <dgm:pt modelId="{C58F0A76-5023-4FED-93E1-475B7865557B}" type="parTrans" cxnId="{404A6418-5D27-401A-81AE-E6A8FEF7A615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0F20EAEC-3252-4474-8666-6EE3D6DE59AA}" type="sibTrans" cxnId="{404A6418-5D27-401A-81AE-E6A8FEF7A615}">
      <dgm:prSet/>
      <dgm:spPr/>
      <dgm:t>
        <a:bodyPr/>
        <a:lstStyle/>
        <a:p>
          <a:endParaRPr lang="zh-CN" altLang="en-US"/>
        </a:p>
      </dgm:t>
    </dgm:pt>
    <dgm:pt modelId="{049149F5-CBD3-407A-BADE-C2D527064D6D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FSAF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FCOS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FoveaBox</a:t>
          </a:r>
          <a:endParaRPr lang="zh-CN" altLang="en-US" dirty="0"/>
        </a:p>
      </dgm:t>
    </dgm:pt>
    <dgm:pt modelId="{C756B102-A4BF-4F67-A482-6EED33025352}" type="parTrans" cxnId="{F9C7E738-84DD-4F08-9235-2DC6BB89F102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D2E0F99-96F9-495C-8910-5CD7C16F095B}" type="sibTrans" cxnId="{F9C7E738-84DD-4F08-9235-2DC6BB89F102}">
      <dgm:prSet/>
      <dgm:spPr/>
      <dgm:t>
        <a:bodyPr/>
        <a:lstStyle/>
        <a:p>
          <a:endParaRPr lang="zh-CN" altLang="en-US"/>
        </a:p>
      </dgm:t>
    </dgm:pt>
    <dgm:pt modelId="{07B92C82-9DDC-45FB-84F7-89EEC0473B7F}" type="pres">
      <dgm:prSet presAssocID="{FB5606EA-6B27-428E-AB0C-923B8709A8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CD05E3-0926-4B42-A9E3-8E446BD27CCE}" type="pres">
      <dgm:prSet presAssocID="{73D60450-14A8-4E9F-9270-34ACC7553BE0}" presName="root1" presStyleCnt="0"/>
      <dgm:spPr/>
    </dgm:pt>
    <dgm:pt modelId="{421C4262-0A7B-4BE7-955C-8B92DE950A92}" type="pres">
      <dgm:prSet presAssocID="{73D60450-14A8-4E9F-9270-34ACC7553BE0}" presName="LevelOneTextNode" presStyleLbl="node0" presStyleIdx="0" presStyleCnt="1" custScaleX="85257" custScaleY="71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F7D111-4E86-4A87-9752-1648CC66962C}" type="pres">
      <dgm:prSet presAssocID="{73D60450-14A8-4E9F-9270-34ACC7553BE0}" presName="level2hierChild" presStyleCnt="0"/>
      <dgm:spPr/>
    </dgm:pt>
    <dgm:pt modelId="{E34CEB5C-47B6-4169-B9F1-9E260296B2F4}" type="pres">
      <dgm:prSet presAssocID="{58687551-6182-4DD1-A69F-7678EE413AF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D28BC71F-A96E-44B7-A69B-115A0DC03121}" type="pres">
      <dgm:prSet presAssocID="{58687551-6182-4DD1-A69F-7678EE413AF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2F7835A-8402-42F1-8173-596B833F0BA8}" type="pres">
      <dgm:prSet presAssocID="{84A69D56-6B13-4ECF-AFAC-A4917BD23B85}" presName="root2" presStyleCnt="0"/>
      <dgm:spPr/>
    </dgm:pt>
    <dgm:pt modelId="{CE218FAF-FB97-4CF4-BD2A-DB87ECF5D2AE}" type="pres">
      <dgm:prSet presAssocID="{84A69D56-6B13-4ECF-AFAC-A4917BD23B85}" presName="LevelTwoTextNode" presStyleLbl="node2" presStyleIdx="0" presStyleCnt="2" custScaleX="80037" custScaleY="71299" custLinFactNeighborX="-6771" custLinFactNeighborY="-43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55201D-C099-429A-A04E-38AD61A6F1DF}" type="pres">
      <dgm:prSet presAssocID="{84A69D56-6B13-4ECF-AFAC-A4917BD23B85}" presName="level3hierChild" presStyleCnt="0"/>
      <dgm:spPr/>
    </dgm:pt>
    <dgm:pt modelId="{E5391862-0780-419C-A796-F9DAD63CE5D7}" type="pres">
      <dgm:prSet presAssocID="{2654F5B7-57DA-4D0A-AE13-75A78917918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057E2954-F06F-4191-A953-A4A7FFE7BC8E}" type="pres">
      <dgm:prSet presAssocID="{2654F5B7-57DA-4D0A-AE13-75A78917918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881BEF22-D5A5-463F-B51A-2850691FCDA5}" type="pres">
      <dgm:prSet presAssocID="{10B4502D-9353-4B4C-9B7A-756F51EE83DA}" presName="root2" presStyleCnt="0"/>
      <dgm:spPr/>
    </dgm:pt>
    <dgm:pt modelId="{D4A72749-FD75-46B5-8E30-6C9C1E69D709}" type="pres">
      <dgm:prSet presAssocID="{10B4502D-9353-4B4C-9B7A-756F51EE83DA}" presName="LevelTwoTextNode" presStyleLbl="node3" presStyleIdx="0" presStyleCnt="3" custScaleX="98788" custScaleY="71719" custLinFactX="100000" custLinFactNeighborX="152496" custLinFactNeighborY="-41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695C88-7548-4378-BF61-A830B4FBB9F8}" type="pres">
      <dgm:prSet presAssocID="{10B4502D-9353-4B4C-9B7A-756F51EE83DA}" presName="level3hierChild" presStyleCnt="0"/>
      <dgm:spPr/>
    </dgm:pt>
    <dgm:pt modelId="{6CFF46A3-1015-4A65-A7EB-6172329F0935}" type="pres">
      <dgm:prSet presAssocID="{E9858FA9-57C3-450B-98A5-633941E0587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E05A1B4-3EF1-4297-BF3E-75E97F2B7B00}" type="pres">
      <dgm:prSet presAssocID="{E9858FA9-57C3-450B-98A5-633941E0587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F0C6CF8-A501-4B8C-B44A-1FB9E67F42E7}" type="pres">
      <dgm:prSet presAssocID="{6A072E09-887E-4AF2-9F59-A9E8F27908E9}" presName="root2" presStyleCnt="0"/>
      <dgm:spPr/>
    </dgm:pt>
    <dgm:pt modelId="{F68F9B9A-24D5-4416-B118-AF15640CA5F7}" type="pres">
      <dgm:prSet presAssocID="{6A072E09-887E-4AF2-9F59-A9E8F27908E9}" presName="LevelTwoTextNode" presStyleLbl="node2" presStyleIdx="1" presStyleCnt="2" custScaleX="80037" custScaleY="71299" custLinFactNeighborX="-6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DB79DA-3745-4165-9C72-0AE028511EE5}" type="pres">
      <dgm:prSet presAssocID="{6A072E09-887E-4AF2-9F59-A9E8F27908E9}" presName="level3hierChild" presStyleCnt="0"/>
      <dgm:spPr/>
    </dgm:pt>
    <dgm:pt modelId="{D70B1E33-83CA-4B02-B456-EA60435C85AE}" type="pres">
      <dgm:prSet presAssocID="{B5FEFD18-A134-4E48-B81D-979B34A912D3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48FEF68-E8E2-4D4F-B1DD-14D46B8439E8}" type="pres">
      <dgm:prSet presAssocID="{B5FEFD18-A134-4E48-B81D-979B34A912D3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7CD8C534-0CD7-466B-9E9E-DC6A3F91C0FF}" type="pres">
      <dgm:prSet presAssocID="{88D07640-283C-41A8-B47A-5A90EF7E5F49}" presName="root2" presStyleCnt="0"/>
      <dgm:spPr/>
    </dgm:pt>
    <dgm:pt modelId="{13350D57-F7F4-4B97-A9A8-CFB558AD6FA0}" type="pres">
      <dgm:prSet presAssocID="{88D07640-283C-41A8-B47A-5A90EF7E5F49}" presName="LevelTwoTextNode" presStyleLbl="node3" presStyleIdx="1" presStyleCnt="3" custScaleX="98788" custScaleY="71719" custLinFactNeighborX="-116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61BF42-F751-4EF7-BD5B-9D8DCAC7E50A}" type="pres">
      <dgm:prSet presAssocID="{88D07640-283C-41A8-B47A-5A90EF7E5F49}" presName="level3hierChild" presStyleCnt="0"/>
      <dgm:spPr/>
    </dgm:pt>
    <dgm:pt modelId="{E03C2728-8606-436B-BD12-756D291A1334}" type="pres">
      <dgm:prSet presAssocID="{395AAF09-8200-4717-9FE2-04835DFFD52F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EDA7B53-4409-4BDC-8981-FDC41B900A9F}" type="pres">
      <dgm:prSet presAssocID="{395AAF09-8200-4717-9FE2-04835DFFD52F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A8E1C787-101B-4142-9394-1BC53DABDA08}" type="pres">
      <dgm:prSet presAssocID="{014E1468-A83D-49E4-8597-8803EF727698}" presName="root2" presStyleCnt="0"/>
      <dgm:spPr/>
    </dgm:pt>
    <dgm:pt modelId="{2B7A2728-22C9-4173-BD8A-D89EA5AB2EC9}" type="pres">
      <dgm:prSet presAssocID="{014E1468-A83D-49E4-8597-8803EF727698}" presName="LevelTwoTextNode" presStyleLbl="node4" presStyleIdx="0" presStyleCnt="8" custScaleX="79571" custScaleY="71719" custLinFactNeighborX="-13546" custLinFactNeighborY="-125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FC6FF-AE14-4F91-92C8-3D79080DCF83}" type="pres">
      <dgm:prSet presAssocID="{014E1468-A83D-49E4-8597-8803EF727698}" presName="level3hierChild" presStyleCnt="0"/>
      <dgm:spPr/>
    </dgm:pt>
    <dgm:pt modelId="{7D2ADA26-DBB4-43C8-B075-A9B5DEF5C1EA}" type="pres">
      <dgm:prSet presAssocID="{2107470C-A1B9-48DE-A8CF-FC1E09C9B5DA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5B91C7C9-A96A-42C6-88B3-D47D7870B159}" type="pres">
      <dgm:prSet presAssocID="{2107470C-A1B9-48DE-A8CF-FC1E09C9B5DA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12CE1B62-060D-49A1-ADD6-ADF381BCC584}" type="pres">
      <dgm:prSet presAssocID="{441D9BDD-BB83-44A8-8B4E-1C80C3FE587E}" presName="root2" presStyleCnt="0"/>
      <dgm:spPr/>
    </dgm:pt>
    <dgm:pt modelId="{FB4386A2-963C-4AC3-B6F3-026B0B5D4773}" type="pres">
      <dgm:prSet presAssocID="{441D9BDD-BB83-44A8-8B4E-1C80C3FE587E}" presName="LevelTwoTextNode" presStyleLbl="node4" presStyleIdx="1" presStyleCnt="8" custScaleY="99609" custLinFactNeighborX="-6455" custLinFactNeighborY="-13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E6298-B4DC-4439-87BB-7115E28B526D}" type="pres">
      <dgm:prSet presAssocID="{441D9BDD-BB83-44A8-8B4E-1C80C3FE587E}" presName="level3hierChild" presStyleCnt="0"/>
      <dgm:spPr/>
    </dgm:pt>
    <dgm:pt modelId="{9D537162-9E74-460D-873F-E1E9C5F310B3}" type="pres">
      <dgm:prSet presAssocID="{7C45E3E7-200E-4A54-A41B-56208EC382C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4FC586C0-CF85-4FAE-B777-EF2FB4238C1F}" type="pres">
      <dgm:prSet presAssocID="{7C45E3E7-200E-4A54-A41B-56208EC382C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2F862BE2-62B9-49F1-BA1D-ECBF9394E42A}" type="pres">
      <dgm:prSet presAssocID="{F1403C64-7E5E-4E97-83F3-A6765CA42539}" presName="root2" presStyleCnt="0"/>
      <dgm:spPr/>
    </dgm:pt>
    <dgm:pt modelId="{BB6EC9C0-08CF-41BA-898B-D2FFF6E6172F}" type="pres">
      <dgm:prSet presAssocID="{F1403C64-7E5E-4E97-83F3-A6765CA42539}" presName="LevelTwoTextNode" presStyleLbl="node4" presStyleIdx="2" presStyleCnt="8" custScaleX="79571" custScaleY="71719" custLinFactNeighborX="-13546" custLinFactNeighborY="58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1D806F-4122-46EC-89BF-3DC23C0FCE88}" type="pres">
      <dgm:prSet presAssocID="{F1403C64-7E5E-4E97-83F3-A6765CA42539}" presName="level3hierChild" presStyleCnt="0"/>
      <dgm:spPr/>
    </dgm:pt>
    <dgm:pt modelId="{3BAEF512-F3F9-466A-B00C-10D6066C1471}" type="pres">
      <dgm:prSet presAssocID="{7FDCAC76-C4AB-4194-96D8-DB1FCECC02A5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5D6FEFCF-E97E-45CB-B5BA-E902579A5F95}" type="pres">
      <dgm:prSet presAssocID="{7FDCAC76-C4AB-4194-96D8-DB1FCECC02A5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0ACAB752-055E-4788-9C77-5B5BD74C28EB}" type="pres">
      <dgm:prSet presAssocID="{1DC0459F-B2B8-4203-B1BD-77F2CDBC1FF9}" presName="root2" presStyleCnt="0"/>
      <dgm:spPr/>
    </dgm:pt>
    <dgm:pt modelId="{10CBB8D4-9AF4-48C9-B787-D1D8B3FDA6EA}" type="pres">
      <dgm:prSet presAssocID="{1DC0459F-B2B8-4203-B1BD-77F2CDBC1FF9}" presName="LevelTwoTextNode" presStyleLbl="node4" presStyleIdx="3" presStyleCnt="8" custScaleY="99609" custLinFactNeighborX="-6455" custLinFactNeighborY="56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B54DDD-416D-46EF-8648-452FBF86B4FD}" type="pres">
      <dgm:prSet presAssocID="{1DC0459F-B2B8-4203-B1BD-77F2CDBC1FF9}" presName="level3hierChild" presStyleCnt="0"/>
      <dgm:spPr/>
    </dgm:pt>
    <dgm:pt modelId="{EBD89809-A075-4DBA-94F0-61E2D5DE3EF5}" type="pres">
      <dgm:prSet presAssocID="{ECFC1DED-9C6D-4A91-8E83-3CF035B1A56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2A52B021-2A10-4BEF-BFDE-35BF49315CE4}" type="pres">
      <dgm:prSet presAssocID="{ECFC1DED-9C6D-4A91-8E83-3CF035B1A56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AD0DB44-9C8E-4D36-9C2F-70C9CA06AFD6}" type="pres">
      <dgm:prSet presAssocID="{B5B962E4-B3BF-45B5-8434-4C676C06976C}" presName="root2" presStyleCnt="0"/>
      <dgm:spPr/>
    </dgm:pt>
    <dgm:pt modelId="{B410BD33-3750-45F2-ABB6-632A8E554372}" type="pres">
      <dgm:prSet presAssocID="{B5B962E4-B3BF-45B5-8434-4C676C06976C}" presName="LevelTwoTextNode" presStyleLbl="node3" presStyleIdx="2" presStyleCnt="3" custScaleX="98788" custScaleY="71719" custLinFactNeighborX="-11125" custLinFactNeighborY="276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482342-BCDE-4410-AE62-FAFA3295B6AF}" type="pres">
      <dgm:prSet presAssocID="{B5B962E4-B3BF-45B5-8434-4C676C06976C}" presName="level3hierChild" presStyleCnt="0"/>
      <dgm:spPr/>
    </dgm:pt>
    <dgm:pt modelId="{274E0543-B021-4273-9AEF-AEFE7F3A2065}" type="pres">
      <dgm:prSet presAssocID="{3FDAA251-DC94-45C0-ABA5-CA1291DC8E7C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A6507C50-76DD-4EA4-9043-3DEDF424860F}" type="pres">
      <dgm:prSet presAssocID="{3FDAA251-DC94-45C0-ABA5-CA1291DC8E7C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49F01B0F-E05E-4118-A758-19BBD1593A45}" type="pres">
      <dgm:prSet presAssocID="{B041A855-C104-47A9-B1D2-A0E69F3B1A02}" presName="root2" presStyleCnt="0"/>
      <dgm:spPr/>
    </dgm:pt>
    <dgm:pt modelId="{67535D4E-BD41-46F5-9F0B-B68878712FAA}" type="pres">
      <dgm:prSet presAssocID="{B041A855-C104-47A9-B1D2-A0E69F3B1A02}" presName="LevelTwoTextNode" presStyleLbl="node4" presStyleIdx="4" presStyleCnt="8" custScaleX="79571" custScaleY="71719" custLinFactNeighborX="-13062" custLinFactNeighborY="23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A0F65-0C29-407A-92BB-B642486E4D82}" type="pres">
      <dgm:prSet presAssocID="{B041A855-C104-47A9-B1D2-A0E69F3B1A02}" presName="level3hierChild" presStyleCnt="0"/>
      <dgm:spPr/>
    </dgm:pt>
    <dgm:pt modelId="{C4B50281-B78A-4228-B2EC-45EE7790E515}" type="pres">
      <dgm:prSet presAssocID="{C58F0A76-5023-4FED-93E1-475B7865557B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DCAF3981-D4C9-4394-AF84-701E138446C7}" type="pres">
      <dgm:prSet presAssocID="{C58F0A76-5023-4FED-93E1-475B7865557B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8F52378B-7C8B-49A9-A49F-87D0FCC4BECA}" type="pres">
      <dgm:prSet presAssocID="{1CA8F614-9CB9-4E7F-AE0A-745C7411C1E2}" presName="root2" presStyleCnt="0"/>
      <dgm:spPr/>
    </dgm:pt>
    <dgm:pt modelId="{4C9E31A8-D85C-4E53-8488-01390C334202}" type="pres">
      <dgm:prSet presAssocID="{1CA8F614-9CB9-4E7F-AE0A-745C7411C1E2}" presName="LevelTwoTextNode" presStyleLbl="node4" presStyleIdx="5" presStyleCnt="8" custScaleY="99609" custLinFactNeighborX="-6017" custLinFactNeighborY="217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518C5E-2AF1-4423-AB3F-1A039AA5AEE1}" type="pres">
      <dgm:prSet presAssocID="{1CA8F614-9CB9-4E7F-AE0A-745C7411C1E2}" presName="level3hierChild" presStyleCnt="0"/>
      <dgm:spPr/>
    </dgm:pt>
    <dgm:pt modelId="{09251458-0E9D-4BD2-BE5A-2C672781B0A2}" type="pres">
      <dgm:prSet presAssocID="{AF5F9AA1-F2D0-4D87-BE02-A090AA538958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80B57C4-6CA9-43E5-88C1-31E6F3213ADE}" type="pres">
      <dgm:prSet presAssocID="{AF5F9AA1-F2D0-4D87-BE02-A090AA538958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BCF14546-E625-4C22-BF50-ACBE2B5884F9}" type="pres">
      <dgm:prSet presAssocID="{87D76042-F601-4DC2-B53F-FFDD60048DDD}" presName="root2" presStyleCnt="0"/>
      <dgm:spPr/>
    </dgm:pt>
    <dgm:pt modelId="{EB4C76F7-71AA-4FA0-B64D-1B58983B7923}" type="pres">
      <dgm:prSet presAssocID="{87D76042-F601-4DC2-B53F-FFDD60048DDD}" presName="LevelTwoTextNode" presStyleLbl="node4" presStyleIdx="6" presStyleCnt="8" custScaleX="79571" custScaleY="71719" custLinFactNeighborX="-13062" custLinFactNeighborY="258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5E997A-CE6D-4C87-A1F4-4B73961C188E}" type="pres">
      <dgm:prSet presAssocID="{87D76042-F601-4DC2-B53F-FFDD60048DDD}" presName="level3hierChild" presStyleCnt="0"/>
      <dgm:spPr/>
    </dgm:pt>
    <dgm:pt modelId="{ACBA3240-56B1-4A8D-B30C-B1031F004A55}" type="pres">
      <dgm:prSet presAssocID="{C756B102-A4BF-4F67-A482-6EED33025352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8B5AE692-00F1-4B92-A0A0-B0DDDF380E35}" type="pres">
      <dgm:prSet presAssocID="{C756B102-A4BF-4F67-A482-6EED33025352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BFFE486F-A702-4CA9-A6E3-841496A90D33}" type="pres">
      <dgm:prSet presAssocID="{049149F5-CBD3-407A-BADE-C2D527064D6D}" presName="root2" presStyleCnt="0"/>
      <dgm:spPr/>
    </dgm:pt>
    <dgm:pt modelId="{2C9BA656-234C-4020-AA72-5D898442D72B}" type="pres">
      <dgm:prSet presAssocID="{049149F5-CBD3-407A-BADE-C2D527064D6D}" presName="LevelTwoTextNode" presStyleLbl="node4" presStyleIdx="7" presStyleCnt="8" custScaleY="99609" custLinFactNeighborX="-6017" custLinFactNeighborY="362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813BDC-7C98-47DC-982C-C39BD9271F33}" type="pres">
      <dgm:prSet presAssocID="{049149F5-CBD3-407A-BADE-C2D527064D6D}" presName="level3hierChild" presStyleCnt="0"/>
      <dgm:spPr/>
    </dgm:pt>
  </dgm:ptLst>
  <dgm:cxnLst>
    <dgm:cxn modelId="{F9C7E738-84DD-4F08-9235-2DC6BB89F102}" srcId="{87D76042-F601-4DC2-B53F-FFDD60048DDD}" destId="{049149F5-CBD3-407A-BADE-C2D527064D6D}" srcOrd="0" destOrd="0" parTransId="{C756B102-A4BF-4F67-A482-6EED33025352}" sibTransId="{1D2E0F99-96F9-495C-8910-5CD7C16F095B}"/>
    <dgm:cxn modelId="{9EAB1C13-DAEA-41D9-9C0F-EC1C095D470F}" type="presOf" srcId="{73D60450-14A8-4E9F-9270-34ACC7553BE0}" destId="{421C4262-0A7B-4BE7-955C-8B92DE950A92}" srcOrd="0" destOrd="0" presId="urn:microsoft.com/office/officeart/2005/8/layout/hierarchy2"/>
    <dgm:cxn modelId="{C043954E-C03E-4679-945E-2657E7DDB427}" type="presOf" srcId="{B041A855-C104-47A9-B1D2-A0E69F3B1A02}" destId="{67535D4E-BD41-46F5-9F0B-B68878712FAA}" srcOrd="0" destOrd="0" presId="urn:microsoft.com/office/officeart/2005/8/layout/hierarchy2"/>
    <dgm:cxn modelId="{EE522B67-C7B5-4FDF-A18D-41F25089D3B9}" srcId="{84A69D56-6B13-4ECF-AFAC-A4917BD23B85}" destId="{10B4502D-9353-4B4C-9B7A-756F51EE83DA}" srcOrd="0" destOrd="0" parTransId="{2654F5B7-57DA-4D0A-AE13-75A789179180}" sibTransId="{3915638E-B45F-46D1-B41A-89AC056FE62D}"/>
    <dgm:cxn modelId="{3914919A-D321-4677-B1F0-52460710C157}" type="presOf" srcId="{AF5F9AA1-F2D0-4D87-BE02-A090AA538958}" destId="{480B57C4-6CA9-43E5-88C1-31E6F3213ADE}" srcOrd="1" destOrd="0" presId="urn:microsoft.com/office/officeart/2005/8/layout/hierarchy2"/>
    <dgm:cxn modelId="{02FF05C6-E32E-477E-9BED-9719BDA10051}" type="presOf" srcId="{2107470C-A1B9-48DE-A8CF-FC1E09C9B5DA}" destId="{5B91C7C9-A96A-42C6-88B3-D47D7870B159}" srcOrd="1" destOrd="0" presId="urn:microsoft.com/office/officeart/2005/8/layout/hierarchy2"/>
    <dgm:cxn modelId="{E68BBC0E-8F3C-4865-AA8D-BE0FA8A3519B}" type="presOf" srcId="{7FDCAC76-C4AB-4194-96D8-DB1FCECC02A5}" destId="{5D6FEFCF-E97E-45CB-B5BA-E902579A5F95}" srcOrd="1" destOrd="0" presId="urn:microsoft.com/office/officeart/2005/8/layout/hierarchy2"/>
    <dgm:cxn modelId="{7B4AA9E8-6AF1-4FB1-A6DB-01164023D46D}" type="presOf" srcId="{88D07640-283C-41A8-B47A-5A90EF7E5F49}" destId="{13350D57-F7F4-4B97-A9A8-CFB558AD6FA0}" srcOrd="0" destOrd="0" presId="urn:microsoft.com/office/officeart/2005/8/layout/hierarchy2"/>
    <dgm:cxn modelId="{809B8693-F1FB-4C0D-A75C-6A70E78D8C3B}" type="presOf" srcId="{B5B962E4-B3BF-45B5-8434-4C676C06976C}" destId="{B410BD33-3750-45F2-ABB6-632A8E554372}" srcOrd="0" destOrd="0" presId="urn:microsoft.com/office/officeart/2005/8/layout/hierarchy2"/>
    <dgm:cxn modelId="{18D6C430-78E2-421A-8218-282DF782BF70}" type="presOf" srcId="{ECFC1DED-9C6D-4A91-8E83-3CF035B1A562}" destId="{EBD89809-A075-4DBA-94F0-61E2D5DE3EF5}" srcOrd="0" destOrd="0" presId="urn:microsoft.com/office/officeart/2005/8/layout/hierarchy2"/>
    <dgm:cxn modelId="{4F408241-B398-44CD-BA9B-3F2883652EF2}" type="presOf" srcId="{58687551-6182-4DD1-A69F-7678EE413AFD}" destId="{D28BC71F-A96E-44B7-A69B-115A0DC03121}" srcOrd="1" destOrd="0" presId="urn:microsoft.com/office/officeart/2005/8/layout/hierarchy2"/>
    <dgm:cxn modelId="{D974376E-E3D6-4271-BF06-FEB944EA0C34}" srcId="{B5B962E4-B3BF-45B5-8434-4C676C06976C}" destId="{87D76042-F601-4DC2-B53F-FFDD60048DDD}" srcOrd="1" destOrd="0" parTransId="{AF5F9AA1-F2D0-4D87-BE02-A090AA538958}" sibTransId="{83802682-DFAE-4978-A710-F2646E570D14}"/>
    <dgm:cxn modelId="{EE68ADD1-A0F5-4329-84AD-7263CD68753F}" srcId="{88D07640-283C-41A8-B47A-5A90EF7E5F49}" destId="{F1403C64-7E5E-4E97-83F3-A6765CA42539}" srcOrd="1" destOrd="0" parTransId="{7C45E3E7-200E-4A54-A41B-56208EC382C4}" sibTransId="{DA5946AB-7578-4C70-B561-16A6C4D2A177}"/>
    <dgm:cxn modelId="{D726D761-9D7E-4418-994C-59BB979CE8B8}" type="presOf" srcId="{C756B102-A4BF-4F67-A482-6EED33025352}" destId="{ACBA3240-56B1-4A8D-B30C-B1031F004A55}" srcOrd="0" destOrd="0" presId="urn:microsoft.com/office/officeart/2005/8/layout/hierarchy2"/>
    <dgm:cxn modelId="{B4FD289B-76D9-4BB5-922D-232D212BBC5B}" srcId="{6A072E09-887E-4AF2-9F59-A9E8F27908E9}" destId="{88D07640-283C-41A8-B47A-5A90EF7E5F49}" srcOrd="0" destOrd="0" parTransId="{B5FEFD18-A134-4E48-B81D-979B34A912D3}" sibTransId="{83E6BEA0-15F5-4996-AF8E-DDC9463312FA}"/>
    <dgm:cxn modelId="{A998F971-6C67-4474-887B-D1A6ACBE528F}" type="presOf" srcId="{E9858FA9-57C3-450B-98A5-633941E0587E}" destId="{6CFF46A3-1015-4A65-A7EB-6172329F0935}" srcOrd="0" destOrd="0" presId="urn:microsoft.com/office/officeart/2005/8/layout/hierarchy2"/>
    <dgm:cxn modelId="{715F22E3-E77D-4436-8F69-29C900D94C16}" type="presOf" srcId="{3FDAA251-DC94-45C0-ABA5-CA1291DC8E7C}" destId="{A6507C50-76DD-4EA4-9043-3DEDF424860F}" srcOrd="1" destOrd="0" presId="urn:microsoft.com/office/officeart/2005/8/layout/hierarchy2"/>
    <dgm:cxn modelId="{7265B0D6-4B97-4801-89D1-C23C5D0045C6}" srcId="{014E1468-A83D-49E4-8597-8803EF727698}" destId="{441D9BDD-BB83-44A8-8B4E-1C80C3FE587E}" srcOrd="0" destOrd="0" parTransId="{2107470C-A1B9-48DE-A8CF-FC1E09C9B5DA}" sibTransId="{10C9713A-244F-437C-B4DA-5562880041DF}"/>
    <dgm:cxn modelId="{435ECDE4-60D4-409A-BD6C-D4737B7DB4DE}" type="presOf" srcId="{B5FEFD18-A134-4E48-B81D-979B34A912D3}" destId="{048FEF68-E8E2-4D4F-B1DD-14D46B8439E8}" srcOrd="1" destOrd="0" presId="urn:microsoft.com/office/officeart/2005/8/layout/hierarchy2"/>
    <dgm:cxn modelId="{3792B7CB-D39C-4706-BA77-F4FFF8182BB3}" type="presOf" srcId="{F1403C64-7E5E-4E97-83F3-A6765CA42539}" destId="{BB6EC9C0-08CF-41BA-898B-D2FFF6E6172F}" srcOrd="0" destOrd="0" presId="urn:microsoft.com/office/officeart/2005/8/layout/hierarchy2"/>
    <dgm:cxn modelId="{C9F84835-3F60-4F99-AA5D-580A718A2523}" type="presOf" srcId="{1DC0459F-B2B8-4203-B1BD-77F2CDBC1FF9}" destId="{10CBB8D4-9AF4-48C9-B787-D1D8B3FDA6EA}" srcOrd="0" destOrd="0" presId="urn:microsoft.com/office/officeart/2005/8/layout/hierarchy2"/>
    <dgm:cxn modelId="{918A53D6-8F66-4A27-88AB-1F7DF9F41A90}" type="presOf" srcId="{1CA8F614-9CB9-4E7F-AE0A-745C7411C1E2}" destId="{4C9E31A8-D85C-4E53-8488-01390C334202}" srcOrd="0" destOrd="0" presId="urn:microsoft.com/office/officeart/2005/8/layout/hierarchy2"/>
    <dgm:cxn modelId="{8BD39218-111E-4C0F-8373-12182322F3FA}" type="presOf" srcId="{7C45E3E7-200E-4A54-A41B-56208EC382C4}" destId="{4FC586C0-CF85-4FAE-B777-EF2FB4238C1F}" srcOrd="1" destOrd="0" presId="urn:microsoft.com/office/officeart/2005/8/layout/hierarchy2"/>
    <dgm:cxn modelId="{0F2A2F55-0D0D-485A-B2CB-C753B1D9CA7E}" srcId="{FB5606EA-6B27-428E-AB0C-923B8709A8A6}" destId="{73D60450-14A8-4E9F-9270-34ACC7553BE0}" srcOrd="0" destOrd="0" parTransId="{4FBB666B-11DB-4028-88B2-4BDCD42C6218}" sibTransId="{8B5C7668-4769-4FBE-95D9-21ADCF887F6B}"/>
    <dgm:cxn modelId="{6E48DD40-322C-4591-B33C-A557F33ED608}" type="presOf" srcId="{C756B102-A4BF-4F67-A482-6EED33025352}" destId="{8B5AE692-00F1-4B92-A0A0-B0DDDF380E35}" srcOrd="1" destOrd="0" presId="urn:microsoft.com/office/officeart/2005/8/layout/hierarchy2"/>
    <dgm:cxn modelId="{2FDB3D16-1A40-47B1-B051-7989A662EC45}" type="presOf" srcId="{395AAF09-8200-4717-9FE2-04835DFFD52F}" destId="{E03C2728-8606-436B-BD12-756D291A1334}" srcOrd="0" destOrd="0" presId="urn:microsoft.com/office/officeart/2005/8/layout/hierarchy2"/>
    <dgm:cxn modelId="{9093B757-5755-40DD-835F-F3F68BDD0BBE}" type="presOf" srcId="{FB5606EA-6B27-428E-AB0C-923B8709A8A6}" destId="{07B92C82-9DDC-45FB-84F7-89EEC0473B7F}" srcOrd="0" destOrd="0" presId="urn:microsoft.com/office/officeart/2005/8/layout/hierarchy2"/>
    <dgm:cxn modelId="{BEFC9469-5369-4897-8FD7-CC56437427B2}" type="presOf" srcId="{10B4502D-9353-4B4C-9B7A-756F51EE83DA}" destId="{D4A72749-FD75-46B5-8E30-6C9C1E69D709}" srcOrd="0" destOrd="0" presId="urn:microsoft.com/office/officeart/2005/8/layout/hierarchy2"/>
    <dgm:cxn modelId="{695F76E2-DC24-446C-BD68-3F10C435C0B1}" srcId="{88D07640-283C-41A8-B47A-5A90EF7E5F49}" destId="{014E1468-A83D-49E4-8597-8803EF727698}" srcOrd="0" destOrd="0" parTransId="{395AAF09-8200-4717-9FE2-04835DFFD52F}" sibTransId="{7FBAD0D3-536A-4326-B9D3-16949FBCE1DA}"/>
    <dgm:cxn modelId="{B984281D-42B5-4DEA-8032-DB0CF4E71348}" srcId="{6A072E09-887E-4AF2-9F59-A9E8F27908E9}" destId="{B5B962E4-B3BF-45B5-8434-4C676C06976C}" srcOrd="1" destOrd="0" parTransId="{ECFC1DED-9C6D-4A91-8E83-3CF035B1A562}" sibTransId="{387897E3-A202-4BAD-B36E-58FF7F923E73}"/>
    <dgm:cxn modelId="{0EF97DBC-1E6D-4D52-B17F-8A99EB3D9733}" srcId="{73D60450-14A8-4E9F-9270-34ACC7553BE0}" destId="{6A072E09-887E-4AF2-9F59-A9E8F27908E9}" srcOrd="1" destOrd="0" parTransId="{E9858FA9-57C3-450B-98A5-633941E0587E}" sibTransId="{08946E41-5F09-45B4-B119-00CA57B7F747}"/>
    <dgm:cxn modelId="{4A899830-AD67-404C-9745-F131AA748B2D}" srcId="{73D60450-14A8-4E9F-9270-34ACC7553BE0}" destId="{84A69D56-6B13-4ECF-AFAC-A4917BD23B85}" srcOrd="0" destOrd="0" parTransId="{58687551-6182-4DD1-A69F-7678EE413AFD}" sibTransId="{18159C49-4AEC-4F2C-86BD-F0AF8C8ACE17}"/>
    <dgm:cxn modelId="{ACB35D29-41B4-4CD6-AA2C-CF6AA66F1A02}" type="presOf" srcId="{3FDAA251-DC94-45C0-ABA5-CA1291DC8E7C}" destId="{274E0543-B021-4273-9AEF-AEFE7F3A2065}" srcOrd="0" destOrd="0" presId="urn:microsoft.com/office/officeart/2005/8/layout/hierarchy2"/>
    <dgm:cxn modelId="{87C8753D-6E93-4EAF-8A96-AE992E49FAA2}" type="presOf" srcId="{E9858FA9-57C3-450B-98A5-633941E0587E}" destId="{9E05A1B4-3EF1-4297-BF3E-75E97F2B7B00}" srcOrd="1" destOrd="0" presId="urn:microsoft.com/office/officeart/2005/8/layout/hierarchy2"/>
    <dgm:cxn modelId="{B8F56EAC-ABED-405B-BA42-11D58E3DEF7C}" type="presOf" srcId="{C58F0A76-5023-4FED-93E1-475B7865557B}" destId="{DCAF3981-D4C9-4394-AF84-701E138446C7}" srcOrd="1" destOrd="0" presId="urn:microsoft.com/office/officeart/2005/8/layout/hierarchy2"/>
    <dgm:cxn modelId="{036B4BC2-F785-4928-8A5A-EE836E502F96}" type="presOf" srcId="{ECFC1DED-9C6D-4A91-8E83-3CF035B1A562}" destId="{2A52B021-2A10-4BEF-BFDE-35BF49315CE4}" srcOrd="1" destOrd="0" presId="urn:microsoft.com/office/officeart/2005/8/layout/hierarchy2"/>
    <dgm:cxn modelId="{E313200F-8B5F-4862-B7EF-F93D22995DDB}" srcId="{B5B962E4-B3BF-45B5-8434-4C676C06976C}" destId="{B041A855-C104-47A9-B1D2-A0E69F3B1A02}" srcOrd="0" destOrd="0" parTransId="{3FDAA251-DC94-45C0-ABA5-CA1291DC8E7C}" sibTransId="{CFBE01EA-076F-4828-A1E9-926EF3B6F236}"/>
    <dgm:cxn modelId="{354D61C8-53B9-486B-937C-43D97FADF9D7}" type="presOf" srcId="{C58F0A76-5023-4FED-93E1-475B7865557B}" destId="{C4B50281-B78A-4228-B2EC-45EE7790E515}" srcOrd="0" destOrd="0" presId="urn:microsoft.com/office/officeart/2005/8/layout/hierarchy2"/>
    <dgm:cxn modelId="{0C11A6F0-A968-453E-91DE-B4EFD7F56CB9}" type="presOf" srcId="{87D76042-F601-4DC2-B53F-FFDD60048DDD}" destId="{EB4C76F7-71AA-4FA0-B64D-1B58983B7923}" srcOrd="0" destOrd="0" presId="urn:microsoft.com/office/officeart/2005/8/layout/hierarchy2"/>
    <dgm:cxn modelId="{F883095C-3E4E-4126-8DD4-5FAAD3E3DB1A}" type="presOf" srcId="{014E1468-A83D-49E4-8597-8803EF727698}" destId="{2B7A2728-22C9-4173-BD8A-D89EA5AB2EC9}" srcOrd="0" destOrd="0" presId="urn:microsoft.com/office/officeart/2005/8/layout/hierarchy2"/>
    <dgm:cxn modelId="{5F1695D7-F5C9-4DB0-AB31-0E091E3E5755}" type="presOf" srcId="{2654F5B7-57DA-4D0A-AE13-75A789179180}" destId="{057E2954-F06F-4191-A953-A4A7FFE7BC8E}" srcOrd="1" destOrd="0" presId="urn:microsoft.com/office/officeart/2005/8/layout/hierarchy2"/>
    <dgm:cxn modelId="{0CBB6F4B-36FE-4C1E-BE4A-32AD22D26205}" type="presOf" srcId="{441D9BDD-BB83-44A8-8B4E-1C80C3FE587E}" destId="{FB4386A2-963C-4AC3-B6F3-026B0B5D4773}" srcOrd="0" destOrd="0" presId="urn:microsoft.com/office/officeart/2005/8/layout/hierarchy2"/>
    <dgm:cxn modelId="{C0327C4D-CABA-40A8-AB1B-60A9097E0A83}" type="presOf" srcId="{395AAF09-8200-4717-9FE2-04835DFFD52F}" destId="{CEDA7B53-4409-4BDC-8981-FDC41B900A9F}" srcOrd="1" destOrd="0" presId="urn:microsoft.com/office/officeart/2005/8/layout/hierarchy2"/>
    <dgm:cxn modelId="{15FD74D4-F71A-4F47-BA5C-049EA27231DB}" type="presOf" srcId="{84A69D56-6B13-4ECF-AFAC-A4917BD23B85}" destId="{CE218FAF-FB97-4CF4-BD2A-DB87ECF5D2AE}" srcOrd="0" destOrd="0" presId="urn:microsoft.com/office/officeart/2005/8/layout/hierarchy2"/>
    <dgm:cxn modelId="{7BFFDDD5-21C0-48EF-866C-F534F3A49316}" type="presOf" srcId="{049149F5-CBD3-407A-BADE-C2D527064D6D}" destId="{2C9BA656-234C-4020-AA72-5D898442D72B}" srcOrd="0" destOrd="0" presId="urn:microsoft.com/office/officeart/2005/8/layout/hierarchy2"/>
    <dgm:cxn modelId="{BA214851-C991-44F0-AC96-C3CCA3D0954D}" type="presOf" srcId="{6A072E09-887E-4AF2-9F59-A9E8F27908E9}" destId="{F68F9B9A-24D5-4416-B118-AF15640CA5F7}" srcOrd="0" destOrd="0" presId="urn:microsoft.com/office/officeart/2005/8/layout/hierarchy2"/>
    <dgm:cxn modelId="{70218D39-1CE2-45F3-816F-B816DEA96112}" type="presOf" srcId="{2654F5B7-57DA-4D0A-AE13-75A789179180}" destId="{E5391862-0780-419C-A796-F9DAD63CE5D7}" srcOrd="0" destOrd="0" presId="urn:microsoft.com/office/officeart/2005/8/layout/hierarchy2"/>
    <dgm:cxn modelId="{6D7EC2FC-B0B6-490C-8858-03EC20E07B45}" type="presOf" srcId="{B5FEFD18-A134-4E48-B81D-979B34A912D3}" destId="{D70B1E33-83CA-4B02-B456-EA60435C85AE}" srcOrd="0" destOrd="0" presId="urn:microsoft.com/office/officeart/2005/8/layout/hierarchy2"/>
    <dgm:cxn modelId="{7E79BE1B-F6BB-4AD9-AB34-8DA9D82C76FB}" type="presOf" srcId="{7FDCAC76-C4AB-4194-96D8-DB1FCECC02A5}" destId="{3BAEF512-F3F9-466A-B00C-10D6066C1471}" srcOrd="0" destOrd="0" presId="urn:microsoft.com/office/officeart/2005/8/layout/hierarchy2"/>
    <dgm:cxn modelId="{404A6418-5D27-401A-81AE-E6A8FEF7A615}" srcId="{B041A855-C104-47A9-B1D2-A0E69F3B1A02}" destId="{1CA8F614-9CB9-4E7F-AE0A-745C7411C1E2}" srcOrd="0" destOrd="0" parTransId="{C58F0A76-5023-4FED-93E1-475B7865557B}" sibTransId="{0F20EAEC-3252-4474-8666-6EE3D6DE59AA}"/>
    <dgm:cxn modelId="{85D3E21F-0F69-47FE-8C7C-9AEB46737423}" srcId="{F1403C64-7E5E-4E97-83F3-A6765CA42539}" destId="{1DC0459F-B2B8-4203-B1BD-77F2CDBC1FF9}" srcOrd="0" destOrd="0" parTransId="{7FDCAC76-C4AB-4194-96D8-DB1FCECC02A5}" sibTransId="{BC934B00-16DC-47E3-8E54-8FBBA0E09D6A}"/>
    <dgm:cxn modelId="{FC4494F7-D5A4-4A8C-9BAD-C9AE31672EC2}" type="presOf" srcId="{AF5F9AA1-F2D0-4D87-BE02-A090AA538958}" destId="{09251458-0E9D-4BD2-BE5A-2C672781B0A2}" srcOrd="0" destOrd="0" presId="urn:microsoft.com/office/officeart/2005/8/layout/hierarchy2"/>
    <dgm:cxn modelId="{30DF9212-3004-4AE6-BA30-2DFD5ED97C50}" type="presOf" srcId="{2107470C-A1B9-48DE-A8CF-FC1E09C9B5DA}" destId="{7D2ADA26-DBB4-43C8-B075-A9B5DEF5C1EA}" srcOrd="0" destOrd="0" presId="urn:microsoft.com/office/officeart/2005/8/layout/hierarchy2"/>
    <dgm:cxn modelId="{420144FD-FC14-45F2-BBDE-BD37C5F745B8}" type="presOf" srcId="{58687551-6182-4DD1-A69F-7678EE413AFD}" destId="{E34CEB5C-47B6-4169-B9F1-9E260296B2F4}" srcOrd="0" destOrd="0" presId="urn:microsoft.com/office/officeart/2005/8/layout/hierarchy2"/>
    <dgm:cxn modelId="{D9037BF9-BDCE-4B11-B2BA-9BF9A5F5C2B7}" type="presOf" srcId="{7C45E3E7-200E-4A54-A41B-56208EC382C4}" destId="{9D537162-9E74-460D-873F-E1E9C5F310B3}" srcOrd="0" destOrd="0" presId="urn:microsoft.com/office/officeart/2005/8/layout/hierarchy2"/>
    <dgm:cxn modelId="{00B751F5-DBB8-4D5A-B153-BFB5F8D77906}" type="presParOf" srcId="{07B92C82-9DDC-45FB-84F7-89EEC0473B7F}" destId="{BACD05E3-0926-4B42-A9E3-8E446BD27CCE}" srcOrd="0" destOrd="0" presId="urn:microsoft.com/office/officeart/2005/8/layout/hierarchy2"/>
    <dgm:cxn modelId="{C32D1595-D485-4F07-AC12-41C6D4EB7C98}" type="presParOf" srcId="{BACD05E3-0926-4B42-A9E3-8E446BD27CCE}" destId="{421C4262-0A7B-4BE7-955C-8B92DE950A92}" srcOrd="0" destOrd="0" presId="urn:microsoft.com/office/officeart/2005/8/layout/hierarchy2"/>
    <dgm:cxn modelId="{E428B946-3709-452C-A57C-49B0AD347372}" type="presParOf" srcId="{BACD05E3-0926-4B42-A9E3-8E446BD27CCE}" destId="{6FF7D111-4E86-4A87-9752-1648CC66962C}" srcOrd="1" destOrd="0" presId="urn:microsoft.com/office/officeart/2005/8/layout/hierarchy2"/>
    <dgm:cxn modelId="{84626E2A-E2B6-4AB7-BDD8-51852A98906F}" type="presParOf" srcId="{6FF7D111-4E86-4A87-9752-1648CC66962C}" destId="{E34CEB5C-47B6-4169-B9F1-9E260296B2F4}" srcOrd="0" destOrd="0" presId="urn:microsoft.com/office/officeart/2005/8/layout/hierarchy2"/>
    <dgm:cxn modelId="{B8BCBD52-AA96-4763-98DF-0BD8278A902D}" type="presParOf" srcId="{E34CEB5C-47B6-4169-B9F1-9E260296B2F4}" destId="{D28BC71F-A96E-44B7-A69B-115A0DC03121}" srcOrd="0" destOrd="0" presId="urn:microsoft.com/office/officeart/2005/8/layout/hierarchy2"/>
    <dgm:cxn modelId="{C586DCE4-CB74-4E97-8A9E-41A45D5B16B0}" type="presParOf" srcId="{6FF7D111-4E86-4A87-9752-1648CC66962C}" destId="{B2F7835A-8402-42F1-8173-596B833F0BA8}" srcOrd="1" destOrd="0" presId="urn:microsoft.com/office/officeart/2005/8/layout/hierarchy2"/>
    <dgm:cxn modelId="{A3724167-CB42-4DB3-B2E3-DB49C2273B17}" type="presParOf" srcId="{B2F7835A-8402-42F1-8173-596B833F0BA8}" destId="{CE218FAF-FB97-4CF4-BD2A-DB87ECF5D2AE}" srcOrd="0" destOrd="0" presId="urn:microsoft.com/office/officeart/2005/8/layout/hierarchy2"/>
    <dgm:cxn modelId="{B07CF5B6-F24C-4D64-B36F-E0020B3BE67D}" type="presParOf" srcId="{B2F7835A-8402-42F1-8173-596B833F0BA8}" destId="{7555201D-C099-429A-A04E-38AD61A6F1DF}" srcOrd="1" destOrd="0" presId="urn:microsoft.com/office/officeart/2005/8/layout/hierarchy2"/>
    <dgm:cxn modelId="{810E8B2F-0286-497A-92E5-3123F411DC4F}" type="presParOf" srcId="{7555201D-C099-429A-A04E-38AD61A6F1DF}" destId="{E5391862-0780-419C-A796-F9DAD63CE5D7}" srcOrd="0" destOrd="0" presId="urn:microsoft.com/office/officeart/2005/8/layout/hierarchy2"/>
    <dgm:cxn modelId="{AEFC17A4-031E-45D1-A79F-6D3ED992A0F6}" type="presParOf" srcId="{E5391862-0780-419C-A796-F9DAD63CE5D7}" destId="{057E2954-F06F-4191-A953-A4A7FFE7BC8E}" srcOrd="0" destOrd="0" presId="urn:microsoft.com/office/officeart/2005/8/layout/hierarchy2"/>
    <dgm:cxn modelId="{30E431BC-4245-47E8-9F97-4666C55425C0}" type="presParOf" srcId="{7555201D-C099-429A-A04E-38AD61A6F1DF}" destId="{881BEF22-D5A5-463F-B51A-2850691FCDA5}" srcOrd="1" destOrd="0" presId="urn:microsoft.com/office/officeart/2005/8/layout/hierarchy2"/>
    <dgm:cxn modelId="{0BCAE7EF-93FE-4D3B-8AF8-7812BACD61A0}" type="presParOf" srcId="{881BEF22-D5A5-463F-B51A-2850691FCDA5}" destId="{D4A72749-FD75-46B5-8E30-6C9C1E69D709}" srcOrd="0" destOrd="0" presId="urn:microsoft.com/office/officeart/2005/8/layout/hierarchy2"/>
    <dgm:cxn modelId="{C3D4BC5F-7861-434F-917A-8756824B3D04}" type="presParOf" srcId="{881BEF22-D5A5-463F-B51A-2850691FCDA5}" destId="{BB695C88-7548-4378-BF61-A830B4FBB9F8}" srcOrd="1" destOrd="0" presId="urn:microsoft.com/office/officeart/2005/8/layout/hierarchy2"/>
    <dgm:cxn modelId="{5CCFD363-69F5-4A77-AEFA-5FE54F8BDF7F}" type="presParOf" srcId="{6FF7D111-4E86-4A87-9752-1648CC66962C}" destId="{6CFF46A3-1015-4A65-A7EB-6172329F0935}" srcOrd="2" destOrd="0" presId="urn:microsoft.com/office/officeart/2005/8/layout/hierarchy2"/>
    <dgm:cxn modelId="{11E8D9CB-0FF6-4E0D-BBD4-7D35DC9924CC}" type="presParOf" srcId="{6CFF46A3-1015-4A65-A7EB-6172329F0935}" destId="{9E05A1B4-3EF1-4297-BF3E-75E97F2B7B00}" srcOrd="0" destOrd="0" presId="urn:microsoft.com/office/officeart/2005/8/layout/hierarchy2"/>
    <dgm:cxn modelId="{AE195E05-DF24-4729-9B22-B79835AEABA0}" type="presParOf" srcId="{6FF7D111-4E86-4A87-9752-1648CC66962C}" destId="{FF0C6CF8-A501-4B8C-B44A-1FB9E67F42E7}" srcOrd="3" destOrd="0" presId="urn:microsoft.com/office/officeart/2005/8/layout/hierarchy2"/>
    <dgm:cxn modelId="{A079C569-339A-46E9-ADFF-A96DC45BF141}" type="presParOf" srcId="{FF0C6CF8-A501-4B8C-B44A-1FB9E67F42E7}" destId="{F68F9B9A-24D5-4416-B118-AF15640CA5F7}" srcOrd="0" destOrd="0" presId="urn:microsoft.com/office/officeart/2005/8/layout/hierarchy2"/>
    <dgm:cxn modelId="{66EAFCA4-5DCF-4043-868E-CA5CD17F6F42}" type="presParOf" srcId="{FF0C6CF8-A501-4B8C-B44A-1FB9E67F42E7}" destId="{F4DB79DA-3745-4165-9C72-0AE028511EE5}" srcOrd="1" destOrd="0" presId="urn:microsoft.com/office/officeart/2005/8/layout/hierarchy2"/>
    <dgm:cxn modelId="{15DFE070-4246-464E-9A39-C0F4DC0000B5}" type="presParOf" srcId="{F4DB79DA-3745-4165-9C72-0AE028511EE5}" destId="{D70B1E33-83CA-4B02-B456-EA60435C85AE}" srcOrd="0" destOrd="0" presId="urn:microsoft.com/office/officeart/2005/8/layout/hierarchy2"/>
    <dgm:cxn modelId="{32ACCFCD-8F5E-4744-A0D7-CAB393A9ECC3}" type="presParOf" srcId="{D70B1E33-83CA-4B02-B456-EA60435C85AE}" destId="{048FEF68-E8E2-4D4F-B1DD-14D46B8439E8}" srcOrd="0" destOrd="0" presId="urn:microsoft.com/office/officeart/2005/8/layout/hierarchy2"/>
    <dgm:cxn modelId="{72DF635F-A0C8-4176-B10B-372CCE1F21F7}" type="presParOf" srcId="{F4DB79DA-3745-4165-9C72-0AE028511EE5}" destId="{7CD8C534-0CD7-466B-9E9E-DC6A3F91C0FF}" srcOrd="1" destOrd="0" presId="urn:microsoft.com/office/officeart/2005/8/layout/hierarchy2"/>
    <dgm:cxn modelId="{8479F3AA-4C28-4D9F-93EA-7FFB88ADF9A6}" type="presParOf" srcId="{7CD8C534-0CD7-466B-9E9E-DC6A3F91C0FF}" destId="{13350D57-F7F4-4B97-A9A8-CFB558AD6FA0}" srcOrd="0" destOrd="0" presId="urn:microsoft.com/office/officeart/2005/8/layout/hierarchy2"/>
    <dgm:cxn modelId="{118794EE-2CC5-445A-9F8F-D3756E381CD5}" type="presParOf" srcId="{7CD8C534-0CD7-466B-9E9E-DC6A3F91C0FF}" destId="{9761BF42-F751-4EF7-BD5B-9D8DCAC7E50A}" srcOrd="1" destOrd="0" presId="urn:microsoft.com/office/officeart/2005/8/layout/hierarchy2"/>
    <dgm:cxn modelId="{97F7B7AA-DCA3-4E59-8AD3-B4C8FE24ADFA}" type="presParOf" srcId="{9761BF42-F751-4EF7-BD5B-9D8DCAC7E50A}" destId="{E03C2728-8606-436B-BD12-756D291A1334}" srcOrd="0" destOrd="0" presId="urn:microsoft.com/office/officeart/2005/8/layout/hierarchy2"/>
    <dgm:cxn modelId="{BF4F466E-FF62-4BFB-A439-26BA7F9B1C42}" type="presParOf" srcId="{E03C2728-8606-436B-BD12-756D291A1334}" destId="{CEDA7B53-4409-4BDC-8981-FDC41B900A9F}" srcOrd="0" destOrd="0" presId="urn:microsoft.com/office/officeart/2005/8/layout/hierarchy2"/>
    <dgm:cxn modelId="{F2C85A4B-1F72-4C3B-A082-23B826D0393B}" type="presParOf" srcId="{9761BF42-F751-4EF7-BD5B-9D8DCAC7E50A}" destId="{A8E1C787-101B-4142-9394-1BC53DABDA08}" srcOrd="1" destOrd="0" presId="urn:microsoft.com/office/officeart/2005/8/layout/hierarchy2"/>
    <dgm:cxn modelId="{F88C27BF-3818-4D0D-AEBF-D71F82619E97}" type="presParOf" srcId="{A8E1C787-101B-4142-9394-1BC53DABDA08}" destId="{2B7A2728-22C9-4173-BD8A-D89EA5AB2EC9}" srcOrd="0" destOrd="0" presId="urn:microsoft.com/office/officeart/2005/8/layout/hierarchy2"/>
    <dgm:cxn modelId="{9D18AB56-E50F-4328-A8C9-710C823E67BA}" type="presParOf" srcId="{A8E1C787-101B-4142-9394-1BC53DABDA08}" destId="{B7FFC6FF-AE14-4F91-92C8-3D79080DCF83}" srcOrd="1" destOrd="0" presId="urn:microsoft.com/office/officeart/2005/8/layout/hierarchy2"/>
    <dgm:cxn modelId="{0EA3828C-16E7-4D4B-BA54-ACB8182906EB}" type="presParOf" srcId="{B7FFC6FF-AE14-4F91-92C8-3D79080DCF83}" destId="{7D2ADA26-DBB4-43C8-B075-A9B5DEF5C1EA}" srcOrd="0" destOrd="0" presId="urn:microsoft.com/office/officeart/2005/8/layout/hierarchy2"/>
    <dgm:cxn modelId="{3C308AB7-D845-49B3-AABE-5E3CFB4CA914}" type="presParOf" srcId="{7D2ADA26-DBB4-43C8-B075-A9B5DEF5C1EA}" destId="{5B91C7C9-A96A-42C6-88B3-D47D7870B159}" srcOrd="0" destOrd="0" presId="urn:microsoft.com/office/officeart/2005/8/layout/hierarchy2"/>
    <dgm:cxn modelId="{9849EC61-6E2E-4538-94A7-806D1E4047A2}" type="presParOf" srcId="{B7FFC6FF-AE14-4F91-92C8-3D79080DCF83}" destId="{12CE1B62-060D-49A1-ADD6-ADF381BCC584}" srcOrd="1" destOrd="0" presId="urn:microsoft.com/office/officeart/2005/8/layout/hierarchy2"/>
    <dgm:cxn modelId="{CBA6BDC3-F576-414B-BD61-C625BB2A383F}" type="presParOf" srcId="{12CE1B62-060D-49A1-ADD6-ADF381BCC584}" destId="{FB4386A2-963C-4AC3-B6F3-026B0B5D4773}" srcOrd="0" destOrd="0" presId="urn:microsoft.com/office/officeart/2005/8/layout/hierarchy2"/>
    <dgm:cxn modelId="{427BC7D4-8F7F-45CE-9C6A-B89EE972429B}" type="presParOf" srcId="{12CE1B62-060D-49A1-ADD6-ADF381BCC584}" destId="{132E6298-B4DC-4439-87BB-7115E28B526D}" srcOrd="1" destOrd="0" presId="urn:microsoft.com/office/officeart/2005/8/layout/hierarchy2"/>
    <dgm:cxn modelId="{FAFD1E59-9EA8-430D-88DA-829B57DD00EB}" type="presParOf" srcId="{9761BF42-F751-4EF7-BD5B-9D8DCAC7E50A}" destId="{9D537162-9E74-460D-873F-E1E9C5F310B3}" srcOrd="2" destOrd="0" presId="urn:microsoft.com/office/officeart/2005/8/layout/hierarchy2"/>
    <dgm:cxn modelId="{CFD274AC-6301-4C5C-9DA8-3420C62B2FB4}" type="presParOf" srcId="{9D537162-9E74-460D-873F-E1E9C5F310B3}" destId="{4FC586C0-CF85-4FAE-B777-EF2FB4238C1F}" srcOrd="0" destOrd="0" presId="urn:microsoft.com/office/officeart/2005/8/layout/hierarchy2"/>
    <dgm:cxn modelId="{D40373C1-777D-4CF5-BA9F-7CB1BCBF030F}" type="presParOf" srcId="{9761BF42-F751-4EF7-BD5B-9D8DCAC7E50A}" destId="{2F862BE2-62B9-49F1-BA1D-ECBF9394E42A}" srcOrd="3" destOrd="0" presId="urn:microsoft.com/office/officeart/2005/8/layout/hierarchy2"/>
    <dgm:cxn modelId="{D5CB6317-3C6E-4085-B015-A6D97F05C9BE}" type="presParOf" srcId="{2F862BE2-62B9-49F1-BA1D-ECBF9394E42A}" destId="{BB6EC9C0-08CF-41BA-898B-D2FFF6E6172F}" srcOrd="0" destOrd="0" presId="urn:microsoft.com/office/officeart/2005/8/layout/hierarchy2"/>
    <dgm:cxn modelId="{14036601-D2E4-4FE2-9A35-0D46F8B5DCB9}" type="presParOf" srcId="{2F862BE2-62B9-49F1-BA1D-ECBF9394E42A}" destId="{EC1D806F-4122-46EC-89BF-3DC23C0FCE88}" srcOrd="1" destOrd="0" presId="urn:microsoft.com/office/officeart/2005/8/layout/hierarchy2"/>
    <dgm:cxn modelId="{168E12E0-6B44-462C-A551-43B35F3A37A5}" type="presParOf" srcId="{EC1D806F-4122-46EC-89BF-3DC23C0FCE88}" destId="{3BAEF512-F3F9-466A-B00C-10D6066C1471}" srcOrd="0" destOrd="0" presId="urn:microsoft.com/office/officeart/2005/8/layout/hierarchy2"/>
    <dgm:cxn modelId="{8BAF1B2C-23B2-4CA7-9FA9-9275DD11D5B2}" type="presParOf" srcId="{3BAEF512-F3F9-466A-B00C-10D6066C1471}" destId="{5D6FEFCF-E97E-45CB-B5BA-E902579A5F95}" srcOrd="0" destOrd="0" presId="urn:microsoft.com/office/officeart/2005/8/layout/hierarchy2"/>
    <dgm:cxn modelId="{EF918C19-11AC-4944-BB83-B09A0DEE759B}" type="presParOf" srcId="{EC1D806F-4122-46EC-89BF-3DC23C0FCE88}" destId="{0ACAB752-055E-4788-9C77-5B5BD74C28EB}" srcOrd="1" destOrd="0" presId="urn:microsoft.com/office/officeart/2005/8/layout/hierarchy2"/>
    <dgm:cxn modelId="{AD5BEE3F-BD62-439A-B43C-6B6D4A5850DC}" type="presParOf" srcId="{0ACAB752-055E-4788-9C77-5B5BD74C28EB}" destId="{10CBB8D4-9AF4-48C9-B787-D1D8B3FDA6EA}" srcOrd="0" destOrd="0" presId="urn:microsoft.com/office/officeart/2005/8/layout/hierarchy2"/>
    <dgm:cxn modelId="{00B7A35E-F3CD-49FB-A4BA-EDEDCD9CE35C}" type="presParOf" srcId="{0ACAB752-055E-4788-9C77-5B5BD74C28EB}" destId="{B6B54DDD-416D-46EF-8648-452FBF86B4FD}" srcOrd="1" destOrd="0" presId="urn:microsoft.com/office/officeart/2005/8/layout/hierarchy2"/>
    <dgm:cxn modelId="{F6B6486E-9178-4332-98AB-F02452DEF09C}" type="presParOf" srcId="{F4DB79DA-3745-4165-9C72-0AE028511EE5}" destId="{EBD89809-A075-4DBA-94F0-61E2D5DE3EF5}" srcOrd="2" destOrd="0" presId="urn:microsoft.com/office/officeart/2005/8/layout/hierarchy2"/>
    <dgm:cxn modelId="{5CDDE311-0A8D-45C2-A01F-EAD23256CB04}" type="presParOf" srcId="{EBD89809-A075-4DBA-94F0-61E2D5DE3EF5}" destId="{2A52B021-2A10-4BEF-BFDE-35BF49315CE4}" srcOrd="0" destOrd="0" presId="urn:microsoft.com/office/officeart/2005/8/layout/hierarchy2"/>
    <dgm:cxn modelId="{F04F3E6E-61BC-4D46-991F-98E1D1DF7B35}" type="presParOf" srcId="{F4DB79DA-3745-4165-9C72-0AE028511EE5}" destId="{BAD0DB44-9C8E-4D36-9C2F-70C9CA06AFD6}" srcOrd="3" destOrd="0" presId="urn:microsoft.com/office/officeart/2005/8/layout/hierarchy2"/>
    <dgm:cxn modelId="{C58A432C-2F28-4A0B-B09E-3F1496B4CA53}" type="presParOf" srcId="{BAD0DB44-9C8E-4D36-9C2F-70C9CA06AFD6}" destId="{B410BD33-3750-45F2-ABB6-632A8E554372}" srcOrd="0" destOrd="0" presId="urn:microsoft.com/office/officeart/2005/8/layout/hierarchy2"/>
    <dgm:cxn modelId="{D0DF6D77-9B02-4D07-A34B-F976D08ADF9D}" type="presParOf" srcId="{BAD0DB44-9C8E-4D36-9C2F-70C9CA06AFD6}" destId="{1F482342-BCDE-4410-AE62-FAFA3295B6AF}" srcOrd="1" destOrd="0" presId="urn:microsoft.com/office/officeart/2005/8/layout/hierarchy2"/>
    <dgm:cxn modelId="{334923C4-39E2-432A-A545-3D6E9D6294EB}" type="presParOf" srcId="{1F482342-BCDE-4410-AE62-FAFA3295B6AF}" destId="{274E0543-B021-4273-9AEF-AEFE7F3A2065}" srcOrd="0" destOrd="0" presId="urn:microsoft.com/office/officeart/2005/8/layout/hierarchy2"/>
    <dgm:cxn modelId="{58361820-6268-4327-9F7F-6BB36922D6EC}" type="presParOf" srcId="{274E0543-B021-4273-9AEF-AEFE7F3A2065}" destId="{A6507C50-76DD-4EA4-9043-3DEDF424860F}" srcOrd="0" destOrd="0" presId="urn:microsoft.com/office/officeart/2005/8/layout/hierarchy2"/>
    <dgm:cxn modelId="{AF383482-65F8-48F4-83A2-6DC5A1C72C8D}" type="presParOf" srcId="{1F482342-BCDE-4410-AE62-FAFA3295B6AF}" destId="{49F01B0F-E05E-4118-A758-19BBD1593A45}" srcOrd="1" destOrd="0" presId="urn:microsoft.com/office/officeart/2005/8/layout/hierarchy2"/>
    <dgm:cxn modelId="{2868C8BC-7880-4C2F-9FA3-43A556578AC4}" type="presParOf" srcId="{49F01B0F-E05E-4118-A758-19BBD1593A45}" destId="{67535D4E-BD41-46F5-9F0B-B68878712FAA}" srcOrd="0" destOrd="0" presId="urn:microsoft.com/office/officeart/2005/8/layout/hierarchy2"/>
    <dgm:cxn modelId="{71270E2B-FC80-43FA-8652-2A3D47F33B9A}" type="presParOf" srcId="{49F01B0F-E05E-4118-A758-19BBD1593A45}" destId="{83BA0F65-0C29-407A-92BB-B642486E4D82}" srcOrd="1" destOrd="0" presId="urn:microsoft.com/office/officeart/2005/8/layout/hierarchy2"/>
    <dgm:cxn modelId="{C56B06CE-605F-4991-AF0C-E1DEFEFEB9E8}" type="presParOf" srcId="{83BA0F65-0C29-407A-92BB-B642486E4D82}" destId="{C4B50281-B78A-4228-B2EC-45EE7790E515}" srcOrd="0" destOrd="0" presId="urn:microsoft.com/office/officeart/2005/8/layout/hierarchy2"/>
    <dgm:cxn modelId="{F1354CEC-E325-48CA-AAC9-C60D7E3C2F08}" type="presParOf" srcId="{C4B50281-B78A-4228-B2EC-45EE7790E515}" destId="{DCAF3981-D4C9-4394-AF84-701E138446C7}" srcOrd="0" destOrd="0" presId="urn:microsoft.com/office/officeart/2005/8/layout/hierarchy2"/>
    <dgm:cxn modelId="{981D70E9-F548-4670-86A9-03F8C22DC093}" type="presParOf" srcId="{83BA0F65-0C29-407A-92BB-B642486E4D82}" destId="{8F52378B-7C8B-49A9-A49F-87D0FCC4BECA}" srcOrd="1" destOrd="0" presId="urn:microsoft.com/office/officeart/2005/8/layout/hierarchy2"/>
    <dgm:cxn modelId="{6ABE5845-7F6F-44DE-B909-9CBBA031B2FB}" type="presParOf" srcId="{8F52378B-7C8B-49A9-A49F-87D0FCC4BECA}" destId="{4C9E31A8-D85C-4E53-8488-01390C334202}" srcOrd="0" destOrd="0" presId="urn:microsoft.com/office/officeart/2005/8/layout/hierarchy2"/>
    <dgm:cxn modelId="{B1A1B724-4CB7-4B23-88EC-D087599169EA}" type="presParOf" srcId="{8F52378B-7C8B-49A9-A49F-87D0FCC4BECA}" destId="{7D518C5E-2AF1-4423-AB3F-1A039AA5AEE1}" srcOrd="1" destOrd="0" presId="urn:microsoft.com/office/officeart/2005/8/layout/hierarchy2"/>
    <dgm:cxn modelId="{A66E75DB-B9E4-4D6F-8E3A-3502D3E38A3A}" type="presParOf" srcId="{1F482342-BCDE-4410-AE62-FAFA3295B6AF}" destId="{09251458-0E9D-4BD2-BE5A-2C672781B0A2}" srcOrd="2" destOrd="0" presId="urn:microsoft.com/office/officeart/2005/8/layout/hierarchy2"/>
    <dgm:cxn modelId="{B6D122CA-ADE4-4A5E-B5FC-59D4FF07303F}" type="presParOf" srcId="{09251458-0E9D-4BD2-BE5A-2C672781B0A2}" destId="{480B57C4-6CA9-43E5-88C1-31E6F3213ADE}" srcOrd="0" destOrd="0" presId="urn:microsoft.com/office/officeart/2005/8/layout/hierarchy2"/>
    <dgm:cxn modelId="{1668A77E-46F4-4B6E-ACA1-EC7BB8EF058A}" type="presParOf" srcId="{1F482342-BCDE-4410-AE62-FAFA3295B6AF}" destId="{BCF14546-E625-4C22-BF50-ACBE2B5884F9}" srcOrd="3" destOrd="0" presId="urn:microsoft.com/office/officeart/2005/8/layout/hierarchy2"/>
    <dgm:cxn modelId="{80946737-FEA4-46E7-B763-F6D6D540A84A}" type="presParOf" srcId="{BCF14546-E625-4C22-BF50-ACBE2B5884F9}" destId="{EB4C76F7-71AA-4FA0-B64D-1B58983B7923}" srcOrd="0" destOrd="0" presId="urn:microsoft.com/office/officeart/2005/8/layout/hierarchy2"/>
    <dgm:cxn modelId="{9F13C1BB-2728-43FE-B35F-9A1E04D6EA9F}" type="presParOf" srcId="{BCF14546-E625-4C22-BF50-ACBE2B5884F9}" destId="{325E997A-CE6D-4C87-A1F4-4B73961C188E}" srcOrd="1" destOrd="0" presId="urn:microsoft.com/office/officeart/2005/8/layout/hierarchy2"/>
    <dgm:cxn modelId="{6AECC99F-DB40-49EF-B320-7056FA96BA77}" type="presParOf" srcId="{325E997A-CE6D-4C87-A1F4-4B73961C188E}" destId="{ACBA3240-56B1-4A8D-B30C-B1031F004A55}" srcOrd="0" destOrd="0" presId="urn:microsoft.com/office/officeart/2005/8/layout/hierarchy2"/>
    <dgm:cxn modelId="{DE763F62-32E6-40E8-A00D-B38B825930CD}" type="presParOf" srcId="{ACBA3240-56B1-4A8D-B30C-B1031F004A55}" destId="{8B5AE692-00F1-4B92-A0A0-B0DDDF380E35}" srcOrd="0" destOrd="0" presId="urn:microsoft.com/office/officeart/2005/8/layout/hierarchy2"/>
    <dgm:cxn modelId="{D0BB2011-1EEB-4B3F-AF2A-8DDEAB53FB66}" type="presParOf" srcId="{325E997A-CE6D-4C87-A1F4-4B73961C188E}" destId="{BFFE486F-A702-4CA9-A6E3-841496A90D33}" srcOrd="1" destOrd="0" presId="urn:microsoft.com/office/officeart/2005/8/layout/hierarchy2"/>
    <dgm:cxn modelId="{4902281F-E029-45A4-B4F8-197398780205}" type="presParOf" srcId="{BFFE486F-A702-4CA9-A6E3-841496A90D33}" destId="{2C9BA656-234C-4020-AA72-5D898442D72B}" srcOrd="0" destOrd="0" presId="urn:microsoft.com/office/officeart/2005/8/layout/hierarchy2"/>
    <dgm:cxn modelId="{C7C608BC-BEE7-4DAE-A06C-C07E24665E7F}" type="presParOf" srcId="{BFFE486F-A702-4CA9-A6E3-841496A90D33}" destId="{97813BDC-7C98-47DC-982C-C39BD9271F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5606EA-6B27-428E-AB0C-923B8709A8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3D60450-14A8-4E9F-9270-34ACC7553BE0}">
      <dgm:prSet phldrT="[文本]"/>
      <dgm:spPr/>
      <dgm:t>
        <a:bodyPr/>
        <a:lstStyle/>
        <a:p>
          <a:r>
            <a:rPr lang="zh-CN" altLang="en-US" dirty="0" smtClean="0"/>
            <a:t>物体检测</a:t>
          </a:r>
          <a:endParaRPr lang="zh-CN" altLang="en-US" dirty="0"/>
        </a:p>
      </dgm:t>
    </dgm:pt>
    <dgm:pt modelId="{4FBB666B-11DB-4028-88B2-4BDCD42C6218}" type="par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B5C7668-4769-4FBE-95D9-21ADCF887F6B}" type="sib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4A69D56-6B13-4ECF-AFAC-A4917BD23B85}">
      <dgm:prSet phldrT="[文本]"/>
      <dgm:spPr/>
      <dgm:t>
        <a:bodyPr/>
        <a:lstStyle/>
        <a:p>
          <a:r>
            <a:rPr lang="zh-CN" altLang="en-US" dirty="0" smtClean="0"/>
            <a:t>传统方法</a:t>
          </a:r>
          <a:endParaRPr lang="zh-CN" altLang="en-US" dirty="0"/>
        </a:p>
      </dgm:t>
    </dgm:pt>
    <dgm:pt modelId="{58687551-6182-4DD1-A69F-7678EE413AFD}" type="par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8159C49-4AEC-4F2C-86BD-F0AF8C8ACE17}" type="sib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0B4502D-9353-4B4C-9B7A-756F51EE83DA}">
      <dgm:prSet phldrT="[文本]"/>
      <dgm:spPr>
        <a:solidFill>
          <a:schemeClr val="bg2"/>
        </a:solidFill>
      </dgm:spPr>
      <dgm:t>
        <a:bodyPr/>
        <a:lstStyle/>
        <a:p>
          <a:r>
            <a:rPr lang="en-US" altLang="zh-CN" dirty="0" smtClean="0"/>
            <a:t>VJ</a:t>
          </a:r>
        </a:p>
        <a:p>
          <a:r>
            <a:rPr lang="en-US" altLang="zh-CN" dirty="0" smtClean="0"/>
            <a:t>DPM</a:t>
          </a:r>
          <a:endParaRPr lang="zh-CN" altLang="en-US" dirty="0"/>
        </a:p>
      </dgm:t>
    </dgm:pt>
    <dgm:pt modelId="{2654F5B7-57DA-4D0A-AE13-75A789179180}" type="parTrans" cxnId="{EE522B67-C7B5-4FDF-A18D-41F25089D3B9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3915638E-B45F-46D1-B41A-89AC056FE62D}" type="sibTrans" cxnId="{EE522B67-C7B5-4FDF-A18D-41F25089D3B9}">
      <dgm:prSet/>
      <dgm:spPr/>
      <dgm:t>
        <a:bodyPr/>
        <a:lstStyle/>
        <a:p>
          <a:endParaRPr lang="zh-CN" altLang="en-US"/>
        </a:p>
      </dgm:t>
    </dgm:pt>
    <dgm:pt modelId="{6A072E09-887E-4AF2-9F59-A9E8F27908E9}">
      <dgm:prSet phldrT="[文本]"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E9858FA9-57C3-450B-98A5-633941E0587E}" type="par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08946E41-5F09-45B4-B119-00CA57B7F747}" type="sib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88D07640-283C-41A8-B47A-5A90EF7E5F49}">
      <dgm:prSet phldrT="[文本]"/>
      <dgm:spPr/>
      <dgm:t>
        <a:bodyPr/>
        <a:lstStyle/>
        <a:p>
          <a:r>
            <a:rPr lang="en-US" altLang="zh-CN" dirty="0" smtClean="0"/>
            <a:t>Anchor-based</a:t>
          </a:r>
          <a:endParaRPr lang="zh-CN" altLang="en-US" dirty="0"/>
        </a:p>
      </dgm:t>
    </dgm:pt>
    <dgm:pt modelId="{B5FEFD18-A134-4E48-B81D-979B34A912D3}" type="par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83E6BEA0-15F5-4996-AF8E-DDC9463312FA}" type="sib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B5B962E4-B3BF-45B5-8434-4C676C06976C}">
      <dgm:prSet phldrT="[文本]"/>
      <dgm:spPr/>
      <dgm:t>
        <a:bodyPr/>
        <a:lstStyle/>
        <a:p>
          <a:r>
            <a:rPr lang="en-US" altLang="zh-CN" dirty="0" smtClean="0"/>
            <a:t>Anchor-free</a:t>
          </a:r>
          <a:endParaRPr lang="zh-CN" altLang="en-US" dirty="0"/>
        </a:p>
      </dgm:t>
    </dgm:pt>
    <dgm:pt modelId="{ECFC1DED-9C6D-4A91-8E83-3CF035B1A562}" type="par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387897E3-A202-4BAD-B36E-58FF7F923E73}" type="sib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014E1468-A83D-49E4-8597-8803EF727698}">
      <dgm:prSet phldrT="[文本]"/>
      <dgm:spPr/>
      <dgm:t>
        <a:bodyPr/>
        <a:lstStyle/>
        <a:p>
          <a:r>
            <a:rPr lang="en-US" altLang="zh-CN" dirty="0" smtClean="0"/>
            <a:t>One-stage</a:t>
          </a:r>
          <a:endParaRPr lang="zh-CN" altLang="en-US" dirty="0"/>
        </a:p>
      </dgm:t>
    </dgm:pt>
    <dgm:pt modelId="{395AAF09-8200-4717-9FE2-04835DFFD52F}" type="par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7FBAD0D3-536A-4326-B9D3-16949FBCE1DA}" type="sib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F1403C64-7E5E-4E97-83F3-A6765CA42539}">
      <dgm:prSet phldrT="[文本]"/>
      <dgm:spPr/>
      <dgm:t>
        <a:bodyPr/>
        <a:lstStyle/>
        <a:p>
          <a:r>
            <a:rPr lang="en-US" altLang="zh-CN" dirty="0" smtClean="0"/>
            <a:t>Two-stage</a:t>
          </a:r>
          <a:endParaRPr lang="zh-CN" altLang="en-US" dirty="0"/>
        </a:p>
      </dgm:t>
    </dgm:pt>
    <dgm:pt modelId="{7C45E3E7-200E-4A54-A41B-56208EC382C4}" type="par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DA5946AB-7578-4C70-B561-16A6C4D2A177}" type="sib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B041A855-C104-47A9-B1D2-A0E69F3B1A02}">
      <dgm:prSet phldrT="[文本]"/>
      <dgm:spPr/>
      <dgm:t>
        <a:bodyPr/>
        <a:lstStyle/>
        <a:p>
          <a:r>
            <a:rPr lang="en-US" altLang="zh-CN" dirty="0" err="1" smtClean="0"/>
            <a:t>Keypoint</a:t>
          </a:r>
          <a:endParaRPr lang="zh-CN" altLang="en-US" dirty="0"/>
        </a:p>
      </dgm:t>
    </dgm:pt>
    <dgm:pt modelId="{3FDAA251-DC94-45C0-ABA5-CA1291DC8E7C}" type="par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CFBE01EA-076F-4828-A1E9-926EF3B6F236}" type="sib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87D76042-F601-4DC2-B53F-FFDD60048DDD}">
      <dgm:prSet phldrT="[文本]"/>
      <dgm:spPr/>
      <dgm:t>
        <a:bodyPr/>
        <a:lstStyle/>
        <a:p>
          <a:r>
            <a:rPr lang="en-US" altLang="zh-CN" dirty="0" smtClean="0"/>
            <a:t>Segmentation</a:t>
          </a:r>
          <a:endParaRPr lang="zh-CN" altLang="en-US" dirty="0"/>
        </a:p>
      </dgm:t>
    </dgm:pt>
    <dgm:pt modelId="{AF5F9AA1-F2D0-4D87-BE02-A090AA538958}" type="par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83802682-DFAE-4978-A710-F2646E570D14}" type="sib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441D9BDD-BB83-44A8-8B4E-1C80C3FE587E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SSD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RetinaNet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RefineDet</a:t>
          </a:r>
          <a:endParaRPr lang="zh-CN" altLang="en-US" dirty="0"/>
        </a:p>
      </dgm:t>
    </dgm:pt>
    <dgm:pt modelId="{2107470C-A1B9-48DE-A8CF-FC1E09C9B5DA}" type="parTrans" cxnId="{7265B0D6-4B97-4801-89D1-C23C5D0045C6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0C9713A-244F-437C-B4DA-5562880041DF}" type="sibTrans" cxnId="{7265B0D6-4B97-4801-89D1-C23C5D0045C6}">
      <dgm:prSet/>
      <dgm:spPr/>
      <dgm:t>
        <a:bodyPr/>
        <a:lstStyle/>
        <a:p>
          <a:endParaRPr lang="zh-CN" altLang="en-US"/>
        </a:p>
      </dgm:t>
    </dgm:pt>
    <dgm:pt modelId="{1DC0459F-B2B8-4203-B1BD-77F2CDBC1FF9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FRCNN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R-FCN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FPN</a:t>
          </a:r>
          <a:endParaRPr lang="zh-CN" altLang="en-US" dirty="0"/>
        </a:p>
      </dgm:t>
    </dgm:pt>
    <dgm:pt modelId="{7FDCAC76-C4AB-4194-96D8-DB1FCECC02A5}" type="parTrans" cxnId="{85D3E21F-0F69-47FE-8C7C-9AEB46737423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BC934B00-16DC-47E3-8E54-8FBBA0E09D6A}" type="sibTrans" cxnId="{85D3E21F-0F69-47FE-8C7C-9AEB46737423}">
      <dgm:prSet/>
      <dgm:spPr/>
      <dgm:t>
        <a:bodyPr/>
        <a:lstStyle/>
        <a:p>
          <a:endParaRPr lang="zh-CN" altLang="en-US"/>
        </a:p>
      </dgm:t>
    </dgm:pt>
    <dgm:pt modelId="{1CA8F614-9CB9-4E7F-AE0A-745C7411C1E2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CornerNet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CenterNet</a:t>
          </a:r>
          <a:endParaRPr lang="en-US" altLang="zh-CN" dirty="0" smtClean="0"/>
        </a:p>
        <a:p>
          <a:pPr>
            <a:spcAft>
              <a:spcPts val="300"/>
            </a:spcAft>
          </a:pPr>
          <a:r>
            <a:rPr lang="en-US" altLang="zh-CN" dirty="0" err="1" smtClean="0"/>
            <a:t>RepPoint</a:t>
          </a:r>
          <a:endParaRPr lang="zh-CN" altLang="en-US" dirty="0"/>
        </a:p>
      </dgm:t>
    </dgm:pt>
    <dgm:pt modelId="{C58F0A76-5023-4FED-93E1-475B7865557B}" type="parTrans" cxnId="{404A6418-5D27-401A-81AE-E6A8FEF7A615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0F20EAEC-3252-4474-8666-6EE3D6DE59AA}" type="sibTrans" cxnId="{404A6418-5D27-401A-81AE-E6A8FEF7A615}">
      <dgm:prSet/>
      <dgm:spPr/>
      <dgm:t>
        <a:bodyPr/>
        <a:lstStyle/>
        <a:p>
          <a:endParaRPr lang="zh-CN" altLang="en-US"/>
        </a:p>
      </dgm:t>
    </dgm:pt>
    <dgm:pt modelId="{049149F5-CBD3-407A-BADE-C2D527064D6D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FSAF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FCOS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FoveaBox</a:t>
          </a:r>
          <a:endParaRPr lang="zh-CN" altLang="en-US" dirty="0"/>
        </a:p>
      </dgm:t>
    </dgm:pt>
    <dgm:pt modelId="{C756B102-A4BF-4F67-A482-6EED33025352}" type="parTrans" cxnId="{F9C7E738-84DD-4F08-9235-2DC6BB89F102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D2E0F99-96F9-495C-8910-5CD7C16F095B}" type="sibTrans" cxnId="{F9C7E738-84DD-4F08-9235-2DC6BB89F102}">
      <dgm:prSet/>
      <dgm:spPr/>
      <dgm:t>
        <a:bodyPr/>
        <a:lstStyle/>
        <a:p>
          <a:endParaRPr lang="zh-CN" altLang="en-US"/>
        </a:p>
      </dgm:t>
    </dgm:pt>
    <dgm:pt modelId="{07B92C82-9DDC-45FB-84F7-89EEC0473B7F}" type="pres">
      <dgm:prSet presAssocID="{FB5606EA-6B27-428E-AB0C-923B8709A8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CD05E3-0926-4B42-A9E3-8E446BD27CCE}" type="pres">
      <dgm:prSet presAssocID="{73D60450-14A8-4E9F-9270-34ACC7553BE0}" presName="root1" presStyleCnt="0"/>
      <dgm:spPr/>
    </dgm:pt>
    <dgm:pt modelId="{421C4262-0A7B-4BE7-955C-8B92DE950A92}" type="pres">
      <dgm:prSet presAssocID="{73D60450-14A8-4E9F-9270-34ACC7553BE0}" presName="LevelOneTextNode" presStyleLbl="node0" presStyleIdx="0" presStyleCnt="1" custScaleX="85257" custScaleY="71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F7D111-4E86-4A87-9752-1648CC66962C}" type="pres">
      <dgm:prSet presAssocID="{73D60450-14A8-4E9F-9270-34ACC7553BE0}" presName="level2hierChild" presStyleCnt="0"/>
      <dgm:spPr/>
    </dgm:pt>
    <dgm:pt modelId="{E34CEB5C-47B6-4169-B9F1-9E260296B2F4}" type="pres">
      <dgm:prSet presAssocID="{58687551-6182-4DD1-A69F-7678EE413AF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D28BC71F-A96E-44B7-A69B-115A0DC03121}" type="pres">
      <dgm:prSet presAssocID="{58687551-6182-4DD1-A69F-7678EE413AF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2F7835A-8402-42F1-8173-596B833F0BA8}" type="pres">
      <dgm:prSet presAssocID="{84A69D56-6B13-4ECF-AFAC-A4917BD23B85}" presName="root2" presStyleCnt="0"/>
      <dgm:spPr/>
    </dgm:pt>
    <dgm:pt modelId="{CE218FAF-FB97-4CF4-BD2A-DB87ECF5D2AE}" type="pres">
      <dgm:prSet presAssocID="{84A69D56-6B13-4ECF-AFAC-A4917BD23B85}" presName="LevelTwoTextNode" presStyleLbl="node2" presStyleIdx="0" presStyleCnt="2" custScaleX="80037" custScaleY="71299" custLinFactNeighborX="-6771" custLinFactNeighborY="-43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55201D-C099-429A-A04E-38AD61A6F1DF}" type="pres">
      <dgm:prSet presAssocID="{84A69D56-6B13-4ECF-AFAC-A4917BD23B85}" presName="level3hierChild" presStyleCnt="0"/>
      <dgm:spPr/>
    </dgm:pt>
    <dgm:pt modelId="{E5391862-0780-419C-A796-F9DAD63CE5D7}" type="pres">
      <dgm:prSet presAssocID="{2654F5B7-57DA-4D0A-AE13-75A78917918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057E2954-F06F-4191-A953-A4A7FFE7BC8E}" type="pres">
      <dgm:prSet presAssocID="{2654F5B7-57DA-4D0A-AE13-75A78917918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881BEF22-D5A5-463F-B51A-2850691FCDA5}" type="pres">
      <dgm:prSet presAssocID="{10B4502D-9353-4B4C-9B7A-756F51EE83DA}" presName="root2" presStyleCnt="0"/>
      <dgm:spPr/>
    </dgm:pt>
    <dgm:pt modelId="{D4A72749-FD75-46B5-8E30-6C9C1E69D709}" type="pres">
      <dgm:prSet presAssocID="{10B4502D-9353-4B4C-9B7A-756F51EE83DA}" presName="LevelTwoTextNode" presStyleLbl="node3" presStyleIdx="0" presStyleCnt="3" custScaleX="98788" custScaleY="71719" custLinFactX="100000" custLinFactNeighborX="152496" custLinFactNeighborY="-41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695C88-7548-4378-BF61-A830B4FBB9F8}" type="pres">
      <dgm:prSet presAssocID="{10B4502D-9353-4B4C-9B7A-756F51EE83DA}" presName="level3hierChild" presStyleCnt="0"/>
      <dgm:spPr/>
    </dgm:pt>
    <dgm:pt modelId="{6CFF46A3-1015-4A65-A7EB-6172329F0935}" type="pres">
      <dgm:prSet presAssocID="{E9858FA9-57C3-450B-98A5-633941E0587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E05A1B4-3EF1-4297-BF3E-75E97F2B7B00}" type="pres">
      <dgm:prSet presAssocID="{E9858FA9-57C3-450B-98A5-633941E0587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F0C6CF8-A501-4B8C-B44A-1FB9E67F42E7}" type="pres">
      <dgm:prSet presAssocID="{6A072E09-887E-4AF2-9F59-A9E8F27908E9}" presName="root2" presStyleCnt="0"/>
      <dgm:spPr/>
    </dgm:pt>
    <dgm:pt modelId="{F68F9B9A-24D5-4416-B118-AF15640CA5F7}" type="pres">
      <dgm:prSet presAssocID="{6A072E09-887E-4AF2-9F59-A9E8F27908E9}" presName="LevelTwoTextNode" presStyleLbl="node2" presStyleIdx="1" presStyleCnt="2" custScaleX="80037" custScaleY="71299" custLinFactNeighborX="-6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DB79DA-3745-4165-9C72-0AE028511EE5}" type="pres">
      <dgm:prSet presAssocID="{6A072E09-887E-4AF2-9F59-A9E8F27908E9}" presName="level3hierChild" presStyleCnt="0"/>
      <dgm:spPr/>
    </dgm:pt>
    <dgm:pt modelId="{D70B1E33-83CA-4B02-B456-EA60435C85AE}" type="pres">
      <dgm:prSet presAssocID="{B5FEFD18-A134-4E48-B81D-979B34A912D3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48FEF68-E8E2-4D4F-B1DD-14D46B8439E8}" type="pres">
      <dgm:prSet presAssocID="{B5FEFD18-A134-4E48-B81D-979B34A912D3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7CD8C534-0CD7-466B-9E9E-DC6A3F91C0FF}" type="pres">
      <dgm:prSet presAssocID="{88D07640-283C-41A8-B47A-5A90EF7E5F49}" presName="root2" presStyleCnt="0"/>
      <dgm:spPr/>
    </dgm:pt>
    <dgm:pt modelId="{13350D57-F7F4-4B97-A9A8-CFB558AD6FA0}" type="pres">
      <dgm:prSet presAssocID="{88D07640-283C-41A8-B47A-5A90EF7E5F49}" presName="LevelTwoTextNode" presStyleLbl="node3" presStyleIdx="1" presStyleCnt="3" custScaleX="98788" custScaleY="71719" custLinFactNeighborX="-116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61BF42-F751-4EF7-BD5B-9D8DCAC7E50A}" type="pres">
      <dgm:prSet presAssocID="{88D07640-283C-41A8-B47A-5A90EF7E5F49}" presName="level3hierChild" presStyleCnt="0"/>
      <dgm:spPr/>
    </dgm:pt>
    <dgm:pt modelId="{E03C2728-8606-436B-BD12-756D291A1334}" type="pres">
      <dgm:prSet presAssocID="{395AAF09-8200-4717-9FE2-04835DFFD52F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EDA7B53-4409-4BDC-8981-FDC41B900A9F}" type="pres">
      <dgm:prSet presAssocID="{395AAF09-8200-4717-9FE2-04835DFFD52F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A8E1C787-101B-4142-9394-1BC53DABDA08}" type="pres">
      <dgm:prSet presAssocID="{014E1468-A83D-49E4-8597-8803EF727698}" presName="root2" presStyleCnt="0"/>
      <dgm:spPr/>
    </dgm:pt>
    <dgm:pt modelId="{2B7A2728-22C9-4173-BD8A-D89EA5AB2EC9}" type="pres">
      <dgm:prSet presAssocID="{014E1468-A83D-49E4-8597-8803EF727698}" presName="LevelTwoTextNode" presStyleLbl="node4" presStyleIdx="0" presStyleCnt="8" custScaleX="79571" custScaleY="71719" custLinFactNeighborX="-13546" custLinFactNeighborY="-125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FC6FF-AE14-4F91-92C8-3D79080DCF83}" type="pres">
      <dgm:prSet presAssocID="{014E1468-A83D-49E4-8597-8803EF727698}" presName="level3hierChild" presStyleCnt="0"/>
      <dgm:spPr/>
    </dgm:pt>
    <dgm:pt modelId="{7D2ADA26-DBB4-43C8-B075-A9B5DEF5C1EA}" type="pres">
      <dgm:prSet presAssocID="{2107470C-A1B9-48DE-A8CF-FC1E09C9B5DA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5B91C7C9-A96A-42C6-88B3-D47D7870B159}" type="pres">
      <dgm:prSet presAssocID="{2107470C-A1B9-48DE-A8CF-FC1E09C9B5DA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12CE1B62-060D-49A1-ADD6-ADF381BCC584}" type="pres">
      <dgm:prSet presAssocID="{441D9BDD-BB83-44A8-8B4E-1C80C3FE587E}" presName="root2" presStyleCnt="0"/>
      <dgm:spPr/>
    </dgm:pt>
    <dgm:pt modelId="{FB4386A2-963C-4AC3-B6F3-026B0B5D4773}" type="pres">
      <dgm:prSet presAssocID="{441D9BDD-BB83-44A8-8B4E-1C80C3FE587E}" presName="LevelTwoTextNode" presStyleLbl="node4" presStyleIdx="1" presStyleCnt="8" custScaleY="99609" custLinFactNeighborX="-6455" custLinFactNeighborY="-13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E6298-B4DC-4439-87BB-7115E28B526D}" type="pres">
      <dgm:prSet presAssocID="{441D9BDD-BB83-44A8-8B4E-1C80C3FE587E}" presName="level3hierChild" presStyleCnt="0"/>
      <dgm:spPr/>
    </dgm:pt>
    <dgm:pt modelId="{9D537162-9E74-460D-873F-E1E9C5F310B3}" type="pres">
      <dgm:prSet presAssocID="{7C45E3E7-200E-4A54-A41B-56208EC382C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4FC586C0-CF85-4FAE-B777-EF2FB4238C1F}" type="pres">
      <dgm:prSet presAssocID="{7C45E3E7-200E-4A54-A41B-56208EC382C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2F862BE2-62B9-49F1-BA1D-ECBF9394E42A}" type="pres">
      <dgm:prSet presAssocID="{F1403C64-7E5E-4E97-83F3-A6765CA42539}" presName="root2" presStyleCnt="0"/>
      <dgm:spPr/>
    </dgm:pt>
    <dgm:pt modelId="{BB6EC9C0-08CF-41BA-898B-D2FFF6E6172F}" type="pres">
      <dgm:prSet presAssocID="{F1403C64-7E5E-4E97-83F3-A6765CA42539}" presName="LevelTwoTextNode" presStyleLbl="node4" presStyleIdx="2" presStyleCnt="8" custScaleX="79571" custScaleY="71719" custLinFactNeighborX="-13546" custLinFactNeighborY="58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1D806F-4122-46EC-89BF-3DC23C0FCE88}" type="pres">
      <dgm:prSet presAssocID="{F1403C64-7E5E-4E97-83F3-A6765CA42539}" presName="level3hierChild" presStyleCnt="0"/>
      <dgm:spPr/>
    </dgm:pt>
    <dgm:pt modelId="{3BAEF512-F3F9-466A-B00C-10D6066C1471}" type="pres">
      <dgm:prSet presAssocID="{7FDCAC76-C4AB-4194-96D8-DB1FCECC02A5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5D6FEFCF-E97E-45CB-B5BA-E902579A5F95}" type="pres">
      <dgm:prSet presAssocID="{7FDCAC76-C4AB-4194-96D8-DB1FCECC02A5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0ACAB752-055E-4788-9C77-5B5BD74C28EB}" type="pres">
      <dgm:prSet presAssocID="{1DC0459F-B2B8-4203-B1BD-77F2CDBC1FF9}" presName="root2" presStyleCnt="0"/>
      <dgm:spPr/>
    </dgm:pt>
    <dgm:pt modelId="{10CBB8D4-9AF4-48C9-B787-D1D8B3FDA6EA}" type="pres">
      <dgm:prSet presAssocID="{1DC0459F-B2B8-4203-B1BD-77F2CDBC1FF9}" presName="LevelTwoTextNode" presStyleLbl="node4" presStyleIdx="3" presStyleCnt="8" custScaleY="99609" custLinFactNeighborX="-6455" custLinFactNeighborY="56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B54DDD-416D-46EF-8648-452FBF86B4FD}" type="pres">
      <dgm:prSet presAssocID="{1DC0459F-B2B8-4203-B1BD-77F2CDBC1FF9}" presName="level3hierChild" presStyleCnt="0"/>
      <dgm:spPr/>
    </dgm:pt>
    <dgm:pt modelId="{EBD89809-A075-4DBA-94F0-61E2D5DE3EF5}" type="pres">
      <dgm:prSet presAssocID="{ECFC1DED-9C6D-4A91-8E83-3CF035B1A56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2A52B021-2A10-4BEF-BFDE-35BF49315CE4}" type="pres">
      <dgm:prSet presAssocID="{ECFC1DED-9C6D-4A91-8E83-3CF035B1A56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AD0DB44-9C8E-4D36-9C2F-70C9CA06AFD6}" type="pres">
      <dgm:prSet presAssocID="{B5B962E4-B3BF-45B5-8434-4C676C06976C}" presName="root2" presStyleCnt="0"/>
      <dgm:spPr/>
    </dgm:pt>
    <dgm:pt modelId="{B410BD33-3750-45F2-ABB6-632A8E554372}" type="pres">
      <dgm:prSet presAssocID="{B5B962E4-B3BF-45B5-8434-4C676C06976C}" presName="LevelTwoTextNode" presStyleLbl="node3" presStyleIdx="2" presStyleCnt="3" custScaleX="98788" custScaleY="71719" custLinFactNeighborX="-11125" custLinFactNeighborY="276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482342-BCDE-4410-AE62-FAFA3295B6AF}" type="pres">
      <dgm:prSet presAssocID="{B5B962E4-B3BF-45B5-8434-4C676C06976C}" presName="level3hierChild" presStyleCnt="0"/>
      <dgm:spPr/>
    </dgm:pt>
    <dgm:pt modelId="{274E0543-B021-4273-9AEF-AEFE7F3A2065}" type="pres">
      <dgm:prSet presAssocID="{3FDAA251-DC94-45C0-ABA5-CA1291DC8E7C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A6507C50-76DD-4EA4-9043-3DEDF424860F}" type="pres">
      <dgm:prSet presAssocID="{3FDAA251-DC94-45C0-ABA5-CA1291DC8E7C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49F01B0F-E05E-4118-A758-19BBD1593A45}" type="pres">
      <dgm:prSet presAssocID="{B041A855-C104-47A9-B1D2-A0E69F3B1A02}" presName="root2" presStyleCnt="0"/>
      <dgm:spPr/>
    </dgm:pt>
    <dgm:pt modelId="{67535D4E-BD41-46F5-9F0B-B68878712FAA}" type="pres">
      <dgm:prSet presAssocID="{B041A855-C104-47A9-B1D2-A0E69F3B1A02}" presName="LevelTwoTextNode" presStyleLbl="node4" presStyleIdx="4" presStyleCnt="8" custScaleX="79571" custScaleY="71719" custLinFactNeighborX="-13062" custLinFactNeighborY="23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A0F65-0C29-407A-92BB-B642486E4D82}" type="pres">
      <dgm:prSet presAssocID="{B041A855-C104-47A9-B1D2-A0E69F3B1A02}" presName="level3hierChild" presStyleCnt="0"/>
      <dgm:spPr/>
    </dgm:pt>
    <dgm:pt modelId="{C4B50281-B78A-4228-B2EC-45EE7790E515}" type="pres">
      <dgm:prSet presAssocID="{C58F0A76-5023-4FED-93E1-475B7865557B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DCAF3981-D4C9-4394-AF84-701E138446C7}" type="pres">
      <dgm:prSet presAssocID="{C58F0A76-5023-4FED-93E1-475B7865557B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8F52378B-7C8B-49A9-A49F-87D0FCC4BECA}" type="pres">
      <dgm:prSet presAssocID="{1CA8F614-9CB9-4E7F-AE0A-745C7411C1E2}" presName="root2" presStyleCnt="0"/>
      <dgm:spPr/>
    </dgm:pt>
    <dgm:pt modelId="{4C9E31A8-D85C-4E53-8488-01390C334202}" type="pres">
      <dgm:prSet presAssocID="{1CA8F614-9CB9-4E7F-AE0A-745C7411C1E2}" presName="LevelTwoTextNode" presStyleLbl="node4" presStyleIdx="5" presStyleCnt="8" custScaleY="99609" custLinFactNeighborX="-6017" custLinFactNeighborY="217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518C5E-2AF1-4423-AB3F-1A039AA5AEE1}" type="pres">
      <dgm:prSet presAssocID="{1CA8F614-9CB9-4E7F-AE0A-745C7411C1E2}" presName="level3hierChild" presStyleCnt="0"/>
      <dgm:spPr/>
    </dgm:pt>
    <dgm:pt modelId="{09251458-0E9D-4BD2-BE5A-2C672781B0A2}" type="pres">
      <dgm:prSet presAssocID="{AF5F9AA1-F2D0-4D87-BE02-A090AA538958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80B57C4-6CA9-43E5-88C1-31E6F3213ADE}" type="pres">
      <dgm:prSet presAssocID="{AF5F9AA1-F2D0-4D87-BE02-A090AA538958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BCF14546-E625-4C22-BF50-ACBE2B5884F9}" type="pres">
      <dgm:prSet presAssocID="{87D76042-F601-4DC2-B53F-FFDD60048DDD}" presName="root2" presStyleCnt="0"/>
      <dgm:spPr/>
    </dgm:pt>
    <dgm:pt modelId="{EB4C76F7-71AA-4FA0-B64D-1B58983B7923}" type="pres">
      <dgm:prSet presAssocID="{87D76042-F601-4DC2-B53F-FFDD60048DDD}" presName="LevelTwoTextNode" presStyleLbl="node4" presStyleIdx="6" presStyleCnt="8" custScaleX="79571" custScaleY="71719" custLinFactNeighborX="-13062" custLinFactNeighborY="258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5E997A-CE6D-4C87-A1F4-4B73961C188E}" type="pres">
      <dgm:prSet presAssocID="{87D76042-F601-4DC2-B53F-FFDD60048DDD}" presName="level3hierChild" presStyleCnt="0"/>
      <dgm:spPr/>
    </dgm:pt>
    <dgm:pt modelId="{ACBA3240-56B1-4A8D-B30C-B1031F004A55}" type="pres">
      <dgm:prSet presAssocID="{C756B102-A4BF-4F67-A482-6EED33025352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8B5AE692-00F1-4B92-A0A0-B0DDDF380E35}" type="pres">
      <dgm:prSet presAssocID="{C756B102-A4BF-4F67-A482-6EED33025352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BFFE486F-A702-4CA9-A6E3-841496A90D33}" type="pres">
      <dgm:prSet presAssocID="{049149F5-CBD3-407A-BADE-C2D527064D6D}" presName="root2" presStyleCnt="0"/>
      <dgm:spPr/>
    </dgm:pt>
    <dgm:pt modelId="{2C9BA656-234C-4020-AA72-5D898442D72B}" type="pres">
      <dgm:prSet presAssocID="{049149F5-CBD3-407A-BADE-C2D527064D6D}" presName="LevelTwoTextNode" presStyleLbl="node4" presStyleIdx="7" presStyleCnt="8" custScaleY="99609" custLinFactNeighborX="-6017" custLinFactNeighborY="362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813BDC-7C98-47DC-982C-C39BD9271F33}" type="pres">
      <dgm:prSet presAssocID="{049149F5-CBD3-407A-BADE-C2D527064D6D}" presName="level3hierChild" presStyleCnt="0"/>
      <dgm:spPr/>
    </dgm:pt>
  </dgm:ptLst>
  <dgm:cxnLst>
    <dgm:cxn modelId="{B984281D-42B5-4DEA-8032-DB0CF4E71348}" srcId="{6A072E09-887E-4AF2-9F59-A9E8F27908E9}" destId="{B5B962E4-B3BF-45B5-8434-4C676C06976C}" srcOrd="1" destOrd="0" parTransId="{ECFC1DED-9C6D-4A91-8E83-3CF035B1A562}" sibTransId="{387897E3-A202-4BAD-B36E-58FF7F923E73}"/>
    <dgm:cxn modelId="{EE68ADD1-A0F5-4329-84AD-7263CD68753F}" srcId="{88D07640-283C-41A8-B47A-5A90EF7E5F49}" destId="{F1403C64-7E5E-4E97-83F3-A6765CA42539}" srcOrd="1" destOrd="0" parTransId="{7C45E3E7-200E-4A54-A41B-56208EC382C4}" sibTransId="{DA5946AB-7578-4C70-B561-16A6C4D2A177}"/>
    <dgm:cxn modelId="{F27B81B0-446F-4A07-B8B1-2C6105AF7476}" type="presOf" srcId="{B5FEFD18-A134-4E48-B81D-979B34A912D3}" destId="{048FEF68-E8E2-4D4F-B1DD-14D46B8439E8}" srcOrd="1" destOrd="0" presId="urn:microsoft.com/office/officeart/2005/8/layout/hierarchy2"/>
    <dgm:cxn modelId="{749226D0-C705-44F5-B3B4-FF257633927C}" type="presOf" srcId="{C756B102-A4BF-4F67-A482-6EED33025352}" destId="{8B5AE692-00F1-4B92-A0A0-B0DDDF380E35}" srcOrd="1" destOrd="0" presId="urn:microsoft.com/office/officeart/2005/8/layout/hierarchy2"/>
    <dgm:cxn modelId="{304EEDDE-F8E6-4180-AABF-246713D0A091}" type="presOf" srcId="{2107470C-A1B9-48DE-A8CF-FC1E09C9B5DA}" destId="{7D2ADA26-DBB4-43C8-B075-A9B5DEF5C1EA}" srcOrd="0" destOrd="0" presId="urn:microsoft.com/office/officeart/2005/8/layout/hierarchy2"/>
    <dgm:cxn modelId="{8E6992FC-F399-4D27-ABF3-85D359454A52}" type="presOf" srcId="{441D9BDD-BB83-44A8-8B4E-1C80C3FE587E}" destId="{FB4386A2-963C-4AC3-B6F3-026B0B5D4773}" srcOrd="0" destOrd="0" presId="urn:microsoft.com/office/officeart/2005/8/layout/hierarchy2"/>
    <dgm:cxn modelId="{B2E7D07D-23A8-4247-8C3B-3DCEBCF9E859}" type="presOf" srcId="{049149F5-CBD3-407A-BADE-C2D527064D6D}" destId="{2C9BA656-234C-4020-AA72-5D898442D72B}" srcOrd="0" destOrd="0" presId="urn:microsoft.com/office/officeart/2005/8/layout/hierarchy2"/>
    <dgm:cxn modelId="{85D3E21F-0F69-47FE-8C7C-9AEB46737423}" srcId="{F1403C64-7E5E-4E97-83F3-A6765CA42539}" destId="{1DC0459F-B2B8-4203-B1BD-77F2CDBC1FF9}" srcOrd="0" destOrd="0" parTransId="{7FDCAC76-C4AB-4194-96D8-DB1FCECC02A5}" sibTransId="{BC934B00-16DC-47E3-8E54-8FBBA0E09D6A}"/>
    <dgm:cxn modelId="{A7383FC8-F2A9-4F8C-AE8A-FE39E7A2CCC2}" type="presOf" srcId="{7FDCAC76-C4AB-4194-96D8-DB1FCECC02A5}" destId="{5D6FEFCF-E97E-45CB-B5BA-E902579A5F95}" srcOrd="1" destOrd="0" presId="urn:microsoft.com/office/officeart/2005/8/layout/hierarchy2"/>
    <dgm:cxn modelId="{360A7005-520C-4E7E-A3A6-DFBB80FA0E94}" type="presOf" srcId="{395AAF09-8200-4717-9FE2-04835DFFD52F}" destId="{E03C2728-8606-436B-BD12-756D291A1334}" srcOrd="0" destOrd="0" presId="urn:microsoft.com/office/officeart/2005/8/layout/hierarchy2"/>
    <dgm:cxn modelId="{F0AA5B82-6EFF-49E9-BF3F-C0569F98629E}" type="presOf" srcId="{84A69D56-6B13-4ECF-AFAC-A4917BD23B85}" destId="{CE218FAF-FB97-4CF4-BD2A-DB87ECF5D2AE}" srcOrd="0" destOrd="0" presId="urn:microsoft.com/office/officeart/2005/8/layout/hierarchy2"/>
    <dgm:cxn modelId="{E7713FF2-C8D6-4E68-846C-8DD9754288AD}" type="presOf" srcId="{B041A855-C104-47A9-B1D2-A0E69F3B1A02}" destId="{67535D4E-BD41-46F5-9F0B-B68878712FAA}" srcOrd="0" destOrd="0" presId="urn:microsoft.com/office/officeart/2005/8/layout/hierarchy2"/>
    <dgm:cxn modelId="{4E68BE26-6638-4433-B042-37AF6928C57F}" type="presOf" srcId="{3FDAA251-DC94-45C0-ABA5-CA1291DC8E7C}" destId="{274E0543-B021-4273-9AEF-AEFE7F3A2065}" srcOrd="0" destOrd="0" presId="urn:microsoft.com/office/officeart/2005/8/layout/hierarchy2"/>
    <dgm:cxn modelId="{90F1F70A-6E21-4AE2-9B2E-8E0B0E94F14A}" type="presOf" srcId="{88D07640-283C-41A8-B47A-5A90EF7E5F49}" destId="{13350D57-F7F4-4B97-A9A8-CFB558AD6FA0}" srcOrd="0" destOrd="0" presId="urn:microsoft.com/office/officeart/2005/8/layout/hierarchy2"/>
    <dgm:cxn modelId="{3300061C-2F21-40BE-810A-76D84858DB65}" type="presOf" srcId="{73D60450-14A8-4E9F-9270-34ACC7553BE0}" destId="{421C4262-0A7B-4BE7-955C-8B92DE950A92}" srcOrd="0" destOrd="0" presId="urn:microsoft.com/office/officeart/2005/8/layout/hierarchy2"/>
    <dgm:cxn modelId="{D974376E-E3D6-4271-BF06-FEB944EA0C34}" srcId="{B5B962E4-B3BF-45B5-8434-4C676C06976C}" destId="{87D76042-F601-4DC2-B53F-FFDD60048DDD}" srcOrd="1" destOrd="0" parTransId="{AF5F9AA1-F2D0-4D87-BE02-A090AA538958}" sibTransId="{83802682-DFAE-4978-A710-F2646E570D14}"/>
    <dgm:cxn modelId="{E313200F-8B5F-4862-B7EF-F93D22995DDB}" srcId="{B5B962E4-B3BF-45B5-8434-4C676C06976C}" destId="{B041A855-C104-47A9-B1D2-A0E69F3B1A02}" srcOrd="0" destOrd="0" parTransId="{3FDAA251-DC94-45C0-ABA5-CA1291DC8E7C}" sibTransId="{CFBE01EA-076F-4828-A1E9-926EF3B6F236}"/>
    <dgm:cxn modelId="{1B8667D2-AEF9-4370-A9C6-4A426EDF02FA}" type="presOf" srcId="{AF5F9AA1-F2D0-4D87-BE02-A090AA538958}" destId="{480B57C4-6CA9-43E5-88C1-31E6F3213ADE}" srcOrd="1" destOrd="0" presId="urn:microsoft.com/office/officeart/2005/8/layout/hierarchy2"/>
    <dgm:cxn modelId="{E631BA4E-4B59-4113-BE76-5D561BC253A5}" type="presOf" srcId="{E9858FA9-57C3-450B-98A5-633941E0587E}" destId="{6CFF46A3-1015-4A65-A7EB-6172329F0935}" srcOrd="0" destOrd="0" presId="urn:microsoft.com/office/officeart/2005/8/layout/hierarchy2"/>
    <dgm:cxn modelId="{677A4AA0-A797-47DC-BC23-D018DFB36A37}" type="presOf" srcId="{C58F0A76-5023-4FED-93E1-475B7865557B}" destId="{DCAF3981-D4C9-4394-AF84-701E138446C7}" srcOrd="1" destOrd="0" presId="urn:microsoft.com/office/officeart/2005/8/layout/hierarchy2"/>
    <dgm:cxn modelId="{3CB90F9F-ABA4-4B61-AD62-BA0A1A134584}" type="presOf" srcId="{B5B962E4-B3BF-45B5-8434-4C676C06976C}" destId="{B410BD33-3750-45F2-ABB6-632A8E554372}" srcOrd="0" destOrd="0" presId="urn:microsoft.com/office/officeart/2005/8/layout/hierarchy2"/>
    <dgm:cxn modelId="{40B185EB-A80B-4258-886C-ED4675D0F147}" type="presOf" srcId="{C58F0A76-5023-4FED-93E1-475B7865557B}" destId="{C4B50281-B78A-4228-B2EC-45EE7790E515}" srcOrd="0" destOrd="0" presId="urn:microsoft.com/office/officeart/2005/8/layout/hierarchy2"/>
    <dgm:cxn modelId="{66061AD4-9389-460F-961F-07311ABCBBE4}" type="presOf" srcId="{FB5606EA-6B27-428E-AB0C-923B8709A8A6}" destId="{07B92C82-9DDC-45FB-84F7-89EEC0473B7F}" srcOrd="0" destOrd="0" presId="urn:microsoft.com/office/officeart/2005/8/layout/hierarchy2"/>
    <dgm:cxn modelId="{0A09A309-0638-40AD-8238-319A1989A12A}" type="presOf" srcId="{6A072E09-887E-4AF2-9F59-A9E8F27908E9}" destId="{F68F9B9A-24D5-4416-B118-AF15640CA5F7}" srcOrd="0" destOrd="0" presId="urn:microsoft.com/office/officeart/2005/8/layout/hierarchy2"/>
    <dgm:cxn modelId="{CCD0FECB-ACED-4C03-BE0E-66A044B0E70A}" type="presOf" srcId="{ECFC1DED-9C6D-4A91-8E83-3CF035B1A562}" destId="{EBD89809-A075-4DBA-94F0-61E2D5DE3EF5}" srcOrd="0" destOrd="0" presId="urn:microsoft.com/office/officeart/2005/8/layout/hierarchy2"/>
    <dgm:cxn modelId="{5CBB5918-FB5C-4568-8CE9-0176F1C31DDB}" type="presOf" srcId="{58687551-6182-4DD1-A69F-7678EE413AFD}" destId="{D28BC71F-A96E-44B7-A69B-115A0DC03121}" srcOrd="1" destOrd="0" presId="urn:microsoft.com/office/officeart/2005/8/layout/hierarchy2"/>
    <dgm:cxn modelId="{60ACC149-15C9-418A-830E-2090CB1100A8}" type="presOf" srcId="{7FDCAC76-C4AB-4194-96D8-DB1FCECC02A5}" destId="{3BAEF512-F3F9-466A-B00C-10D6066C1471}" srcOrd="0" destOrd="0" presId="urn:microsoft.com/office/officeart/2005/8/layout/hierarchy2"/>
    <dgm:cxn modelId="{6018E670-4CE5-4A2C-8D88-D5BDA07937A0}" type="presOf" srcId="{3FDAA251-DC94-45C0-ABA5-CA1291DC8E7C}" destId="{A6507C50-76DD-4EA4-9043-3DEDF424860F}" srcOrd="1" destOrd="0" presId="urn:microsoft.com/office/officeart/2005/8/layout/hierarchy2"/>
    <dgm:cxn modelId="{807C65F5-23A7-4E08-81EE-04C78CCFC0C0}" type="presOf" srcId="{014E1468-A83D-49E4-8597-8803EF727698}" destId="{2B7A2728-22C9-4173-BD8A-D89EA5AB2EC9}" srcOrd="0" destOrd="0" presId="urn:microsoft.com/office/officeart/2005/8/layout/hierarchy2"/>
    <dgm:cxn modelId="{B4FD289B-76D9-4BB5-922D-232D212BBC5B}" srcId="{6A072E09-887E-4AF2-9F59-A9E8F27908E9}" destId="{88D07640-283C-41A8-B47A-5A90EF7E5F49}" srcOrd="0" destOrd="0" parTransId="{B5FEFD18-A134-4E48-B81D-979B34A912D3}" sibTransId="{83E6BEA0-15F5-4996-AF8E-DDC9463312FA}"/>
    <dgm:cxn modelId="{A18E0C41-EC97-4F9E-8AD0-22C0CAC7C348}" type="presOf" srcId="{1CA8F614-9CB9-4E7F-AE0A-745C7411C1E2}" destId="{4C9E31A8-D85C-4E53-8488-01390C334202}" srcOrd="0" destOrd="0" presId="urn:microsoft.com/office/officeart/2005/8/layout/hierarchy2"/>
    <dgm:cxn modelId="{79760E97-BC1D-4403-9E76-B18D27148B7B}" type="presOf" srcId="{58687551-6182-4DD1-A69F-7678EE413AFD}" destId="{E34CEB5C-47B6-4169-B9F1-9E260296B2F4}" srcOrd="0" destOrd="0" presId="urn:microsoft.com/office/officeart/2005/8/layout/hierarchy2"/>
    <dgm:cxn modelId="{2DF56713-2689-478A-9803-06F17BBA51BC}" type="presOf" srcId="{B5FEFD18-A134-4E48-B81D-979B34A912D3}" destId="{D70B1E33-83CA-4B02-B456-EA60435C85AE}" srcOrd="0" destOrd="0" presId="urn:microsoft.com/office/officeart/2005/8/layout/hierarchy2"/>
    <dgm:cxn modelId="{A558D0CC-B58A-41E2-B947-1A964E18A1D4}" type="presOf" srcId="{1DC0459F-B2B8-4203-B1BD-77F2CDBC1FF9}" destId="{10CBB8D4-9AF4-48C9-B787-D1D8B3FDA6EA}" srcOrd="0" destOrd="0" presId="urn:microsoft.com/office/officeart/2005/8/layout/hierarchy2"/>
    <dgm:cxn modelId="{EE522B67-C7B5-4FDF-A18D-41F25089D3B9}" srcId="{84A69D56-6B13-4ECF-AFAC-A4917BD23B85}" destId="{10B4502D-9353-4B4C-9B7A-756F51EE83DA}" srcOrd="0" destOrd="0" parTransId="{2654F5B7-57DA-4D0A-AE13-75A789179180}" sibTransId="{3915638E-B45F-46D1-B41A-89AC056FE62D}"/>
    <dgm:cxn modelId="{0F2A2F55-0D0D-485A-B2CB-C753B1D9CA7E}" srcId="{FB5606EA-6B27-428E-AB0C-923B8709A8A6}" destId="{73D60450-14A8-4E9F-9270-34ACC7553BE0}" srcOrd="0" destOrd="0" parTransId="{4FBB666B-11DB-4028-88B2-4BDCD42C6218}" sibTransId="{8B5C7668-4769-4FBE-95D9-21ADCF887F6B}"/>
    <dgm:cxn modelId="{2075653B-D93B-4E60-900C-27DC52E82433}" type="presOf" srcId="{AF5F9AA1-F2D0-4D87-BE02-A090AA538958}" destId="{09251458-0E9D-4BD2-BE5A-2C672781B0A2}" srcOrd="0" destOrd="0" presId="urn:microsoft.com/office/officeart/2005/8/layout/hierarchy2"/>
    <dgm:cxn modelId="{05179287-8585-405E-AFF2-EBB9DD890670}" type="presOf" srcId="{2654F5B7-57DA-4D0A-AE13-75A789179180}" destId="{057E2954-F06F-4191-A953-A4A7FFE7BC8E}" srcOrd="1" destOrd="0" presId="urn:microsoft.com/office/officeart/2005/8/layout/hierarchy2"/>
    <dgm:cxn modelId="{4A3F2194-B5BF-4162-897C-35C4A482144A}" type="presOf" srcId="{C756B102-A4BF-4F67-A482-6EED33025352}" destId="{ACBA3240-56B1-4A8D-B30C-B1031F004A55}" srcOrd="0" destOrd="0" presId="urn:microsoft.com/office/officeart/2005/8/layout/hierarchy2"/>
    <dgm:cxn modelId="{7265B0D6-4B97-4801-89D1-C23C5D0045C6}" srcId="{014E1468-A83D-49E4-8597-8803EF727698}" destId="{441D9BDD-BB83-44A8-8B4E-1C80C3FE587E}" srcOrd="0" destOrd="0" parTransId="{2107470C-A1B9-48DE-A8CF-FC1E09C9B5DA}" sibTransId="{10C9713A-244F-437C-B4DA-5562880041DF}"/>
    <dgm:cxn modelId="{404A6418-5D27-401A-81AE-E6A8FEF7A615}" srcId="{B041A855-C104-47A9-B1D2-A0E69F3B1A02}" destId="{1CA8F614-9CB9-4E7F-AE0A-745C7411C1E2}" srcOrd="0" destOrd="0" parTransId="{C58F0A76-5023-4FED-93E1-475B7865557B}" sibTransId="{0F20EAEC-3252-4474-8666-6EE3D6DE59AA}"/>
    <dgm:cxn modelId="{5A2DEDA9-678A-46F7-986C-F8C07840B2E7}" type="presOf" srcId="{7C45E3E7-200E-4A54-A41B-56208EC382C4}" destId="{4FC586C0-CF85-4FAE-B777-EF2FB4238C1F}" srcOrd="1" destOrd="0" presId="urn:microsoft.com/office/officeart/2005/8/layout/hierarchy2"/>
    <dgm:cxn modelId="{0FB3C094-DFD2-4C9D-9985-302E4C6C1E19}" type="presOf" srcId="{E9858FA9-57C3-450B-98A5-633941E0587E}" destId="{9E05A1B4-3EF1-4297-BF3E-75E97F2B7B00}" srcOrd="1" destOrd="0" presId="urn:microsoft.com/office/officeart/2005/8/layout/hierarchy2"/>
    <dgm:cxn modelId="{F2FC4746-D7BD-48C2-9D79-AC9C98BE3122}" type="presOf" srcId="{395AAF09-8200-4717-9FE2-04835DFFD52F}" destId="{CEDA7B53-4409-4BDC-8981-FDC41B900A9F}" srcOrd="1" destOrd="0" presId="urn:microsoft.com/office/officeart/2005/8/layout/hierarchy2"/>
    <dgm:cxn modelId="{4A899830-AD67-404C-9745-F131AA748B2D}" srcId="{73D60450-14A8-4E9F-9270-34ACC7553BE0}" destId="{84A69D56-6B13-4ECF-AFAC-A4917BD23B85}" srcOrd="0" destOrd="0" parTransId="{58687551-6182-4DD1-A69F-7678EE413AFD}" sibTransId="{18159C49-4AEC-4F2C-86BD-F0AF8C8ACE17}"/>
    <dgm:cxn modelId="{3A9FC3D2-6754-4FEA-B290-5469A621227A}" type="presOf" srcId="{87D76042-F601-4DC2-B53F-FFDD60048DDD}" destId="{EB4C76F7-71AA-4FA0-B64D-1B58983B7923}" srcOrd="0" destOrd="0" presId="urn:microsoft.com/office/officeart/2005/8/layout/hierarchy2"/>
    <dgm:cxn modelId="{857FB948-620E-4481-BBD5-737CDEAFF469}" type="presOf" srcId="{F1403C64-7E5E-4E97-83F3-A6765CA42539}" destId="{BB6EC9C0-08CF-41BA-898B-D2FFF6E6172F}" srcOrd="0" destOrd="0" presId="urn:microsoft.com/office/officeart/2005/8/layout/hierarchy2"/>
    <dgm:cxn modelId="{30A39819-D8F9-4D38-B134-2CD84F8113AE}" type="presOf" srcId="{ECFC1DED-9C6D-4A91-8E83-3CF035B1A562}" destId="{2A52B021-2A10-4BEF-BFDE-35BF49315CE4}" srcOrd="1" destOrd="0" presId="urn:microsoft.com/office/officeart/2005/8/layout/hierarchy2"/>
    <dgm:cxn modelId="{AE10D1C0-1C22-49BA-9C99-900FF0393F26}" type="presOf" srcId="{2107470C-A1B9-48DE-A8CF-FC1E09C9B5DA}" destId="{5B91C7C9-A96A-42C6-88B3-D47D7870B159}" srcOrd="1" destOrd="0" presId="urn:microsoft.com/office/officeart/2005/8/layout/hierarchy2"/>
    <dgm:cxn modelId="{695F76E2-DC24-446C-BD68-3F10C435C0B1}" srcId="{88D07640-283C-41A8-B47A-5A90EF7E5F49}" destId="{014E1468-A83D-49E4-8597-8803EF727698}" srcOrd="0" destOrd="0" parTransId="{395AAF09-8200-4717-9FE2-04835DFFD52F}" sibTransId="{7FBAD0D3-536A-4326-B9D3-16949FBCE1DA}"/>
    <dgm:cxn modelId="{39D2FBC8-6D8C-412A-B395-0A4DF8D79CD6}" type="presOf" srcId="{2654F5B7-57DA-4D0A-AE13-75A789179180}" destId="{E5391862-0780-419C-A796-F9DAD63CE5D7}" srcOrd="0" destOrd="0" presId="urn:microsoft.com/office/officeart/2005/8/layout/hierarchy2"/>
    <dgm:cxn modelId="{F9C7E738-84DD-4F08-9235-2DC6BB89F102}" srcId="{87D76042-F601-4DC2-B53F-FFDD60048DDD}" destId="{049149F5-CBD3-407A-BADE-C2D527064D6D}" srcOrd="0" destOrd="0" parTransId="{C756B102-A4BF-4F67-A482-6EED33025352}" sibTransId="{1D2E0F99-96F9-495C-8910-5CD7C16F095B}"/>
    <dgm:cxn modelId="{0EF97DBC-1E6D-4D52-B17F-8A99EB3D9733}" srcId="{73D60450-14A8-4E9F-9270-34ACC7553BE0}" destId="{6A072E09-887E-4AF2-9F59-A9E8F27908E9}" srcOrd="1" destOrd="0" parTransId="{E9858FA9-57C3-450B-98A5-633941E0587E}" sibTransId="{08946E41-5F09-45B4-B119-00CA57B7F747}"/>
    <dgm:cxn modelId="{90C6FBE9-1036-4A69-A58D-8C4B40412233}" type="presOf" srcId="{10B4502D-9353-4B4C-9B7A-756F51EE83DA}" destId="{D4A72749-FD75-46B5-8E30-6C9C1E69D709}" srcOrd="0" destOrd="0" presId="urn:microsoft.com/office/officeart/2005/8/layout/hierarchy2"/>
    <dgm:cxn modelId="{B9E872CE-2AFA-4C0F-97F8-5150E31B75ED}" type="presOf" srcId="{7C45E3E7-200E-4A54-A41B-56208EC382C4}" destId="{9D537162-9E74-460D-873F-E1E9C5F310B3}" srcOrd="0" destOrd="0" presId="urn:microsoft.com/office/officeart/2005/8/layout/hierarchy2"/>
    <dgm:cxn modelId="{54BC92B8-3154-48EF-B4AC-64E19BCFEFD8}" type="presParOf" srcId="{07B92C82-9DDC-45FB-84F7-89EEC0473B7F}" destId="{BACD05E3-0926-4B42-A9E3-8E446BD27CCE}" srcOrd="0" destOrd="0" presId="urn:microsoft.com/office/officeart/2005/8/layout/hierarchy2"/>
    <dgm:cxn modelId="{4094AE34-DEC4-42EA-A259-8B22F2C1996A}" type="presParOf" srcId="{BACD05E3-0926-4B42-A9E3-8E446BD27CCE}" destId="{421C4262-0A7B-4BE7-955C-8B92DE950A92}" srcOrd="0" destOrd="0" presId="urn:microsoft.com/office/officeart/2005/8/layout/hierarchy2"/>
    <dgm:cxn modelId="{1B1D391C-15FA-427F-AB89-E61C07229C25}" type="presParOf" srcId="{BACD05E3-0926-4B42-A9E3-8E446BD27CCE}" destId="{6FF7D111-4E86-4A87-9752-1648CC66962C}" srcOrd="1" destOrd="0" presId="urn:microsoft.com/office/officeart/2005/8/layout/hierarchy2"/>
    <dgm:cxn modelId="{D01C5F19-9673-4A57-8B96-51512CE84A84}" type="presParOf" srcId="{6FF7D111-4E86-4A87-9752-1648CC66962C}" destId="{E34CEB5C-47B6-4169-B9F1-9E260296B2F4}" srcOrd="0" destOrd="0" presId="urn:microsoft.com/office/officeart/2005/8/layout/hierarchy2"/>
    <dgm:cxn modelId="{4FB8862B-0822-4444-8F01-8C374A480D3D}" type="presParOf" srcId="{E34CEB5C-47B6-4169-B9F1-9E260296B2F4}" destId="{D28BC71F-A96E-44B7-A69B-115A0DC03121}" srcOrd="0" destOrd="0" presId="urn:microsoft.com/office/officeart/2005/8/layout/hierarchy2"/>
    <dgm:cxn modelId="{BEF5C9DE-235B-482B-9FC5-DF0EAF860E73}" type="presParOf" srcId="{6FF7D111-4E86-4A87-9752-1648CC66962C}" destId="{B2F7835A-8402-42F1-8173-596B833F0BA8}" srcOrd="1" destOrd="0" presId="urn:microsoft.com/office/officeart/2005/8/layout/hierarchy2"/>
    <dgm:cxn modelId="{6726312A-74E4-4ABA-9F28-68099EDAF471}" type="presParOf" srcId="{B2F7835A-8402-42F1-8173-596B833F0BA8}" destId="{CE218FAF-FB97-4CF4-BD2A-DB87ECF5D2AE}" srcOrd="0" destOrd="0" presId="urn:microsoft.com/office/officeart/2005/8/layout/hierarchy2"/>
    <dgm:cxn modelId="{C388BA33-D714-4D4C-B067-C8F0CEB19C09}" type="presParOf" srcId="{B2F7835A-8402-42F1-8173-596B833F0BA8}" destId="{7555201D-C099-429A-A04E-38AD61A6F1DF}" srcOrd="1" destOrd="0" presId="urn:microsoft.com/office/officeart/2005/8/layout/hierarchy2"/>
    <dgm:cxn modelId="{9C6846AB-064F-44AC-9180-A6EE94CA932F}" type="presParOf" srcId="{7555201D-C099-429A-A04E-38AD61A6F1DF}" destId="{E5391862-0780-419C-A796-F9DAD63CE5D7}" srcOrd="0" destOrd="0" presId="urn:microsoft.com/office/officeart/2005/8/layout/hierarchy2"/>
    <dgm:cxn modelId="{C6C54CFD-0CF1-49CE-89D4-A1E0F26A5863}" type="presParOf" srcId="{E5391862-0780-419C-A796-F9DAD63CE5D7}" destId="{057E2954-F06F-4191-A953-A4A7FFE7BC8E}" srcOrd="0" destOrd="0" presId="urn:microsoft.com/office/officeart/2005/8/layout/hierarchy2"/>
    <dgm:cxn modelId="{7C85C864-FEF1-433F-B74D-A40E95AC65C8}" type="presParOf" srcId="{7555201D-C099-429A-A04E-38AD61A6F1DF}" destId="{881BEF22-D5A5-463F-B51A-2850691FCDA5}" srcOrd="1" destOrd="0" presId="urn:microsoft.com/office/officeart/2005/8/layout/hierarchy2"/>
    <dgm:cxn modelId="{67551BA8-9F08-4EFC-A479-59C3089883B1}" type="presParOf" srcId="{881BEF22-D5A5-463F-B51A-2850691FCDA5}" destId="{D4A72749-FD75-46B5-8E30-6C9C1E69D709}" srcOrd="0" destOrd="0" presId="urn:microsoft.com/office/officeart/2005/8/layout/hierarchy2"/>
    <dgm:cxn modelId="{58BF3BA5-6B23-4075-94D5-1EE5D82A1C1A}" type="presParOf" srcId="{881BEF22-D5A5-463F-B51A-2850691FCDA5}" destId="{BB695C88-7548-4378-BF61-A830B4FBB9F8}" srcOrd="1" destOrd="0" presId="urn:microsoft.com/office/officeart/2005/8/layout/hierarchy2"/>
    <dgm:cxn modelId="{737C0F6E-AE0D-4362-B82C-EB098CBC9AE6}" type="presParOf" srcId="{6FF7D111-4E86-4A87-9752-1648CC66962C}" destId="{6CFF46A3-1015-4A65-A7EB-6172329F0935}" srcOrd="2" destOrd="0" presId="urn:microsoft.com/office/officeart/2005/8/layout/hierarchy2"/>
    <dgm:cxn modelId="{3ADCDD00-FAEF-408D-B4C9-0D4897F3B418}" type="presParOf" srcId="{6CFF46A3-1015-4A65-A7EB-6172329F0935}" destId="{9E05A1B4-3EF1-4297-BF3E-75E97F2B7B00}" srcOrd="0" destOrd="0" presId="urn:microsoft.com/office/officeart/2005/8/layout/hierarchy2"/>
    <dgm:cxn modelId="{A7C21C05-1935-4E2F-8274-8EAB479D06B5}" type="presParOf" srcId="{6FF7D111-4E86-4A87-9752-1648CC66962C}" destId="{FF0C6CF8-A501-4B8C-B44A-1FB9E67F42E7}" srcOrd="3" destOrd="0" presId="urn:microsoft.com/office/officeart/2005/8/layout/hierarchy2"/>
    <dgm:cxn modelId="{B1F29723-1471-4667-BCA4-483D5F02172D}" type="presParOf" srcId="{FF0C6CF8-A501-4B8C-B44A-1FB9E67F42E7}" destId="{F68F9B9A-24D5-4416-B118-AF15640CA5F7}" srcOrd="0" destOrd="0" presId="urn:microsoft.com/office/officeart/2005/8/layout/hierarchy2"/>
    <dgm:cxn modelId="{76F426F6-90FD-4A65-93EB-EA6329042EED}" type="presParOf" srcId="{FF0C6CF8-A501-4B8C-B44A-1FB9E67F42E7}" destId="{F4DB79DA-3745-4165-9C72-0AE028511EE5}" srcOrd="1" destOrd="0" presId="urn:microsoft.com/office/officeart/2005/8/layout/hierarchy2"/>
    <dgm:cxn modelId="{EED39028-5A35-41E6-BA70-D30D9FC9B791}" type="presParOf" srcId="{F4DB79DA-3745-4165-9C72-0AE028511EE5}" destId="{D70B1E33-83CA-4B02-B456-EA60435C85AE}" srcOrd="0" destOrd="0" presId="urn:microsoft.com/office/officeart/2005/8/layout/hierarchy2"/>
    <dgm:cxn modelId="{470B4D67-DEDA-40C0-910F-3858D94C550A}" type="presParOf" srcId="{D70B1E33-83CA-4B02-B456-EA60435C85AE}" destId="{048FEF68-E8E2-4D4F-B1DD-14D46B8439E8}" srcOrd="0" destOrd="0" presId="urn:microsoft.com/office/officeart/2005/8/layout/hierarchy2"/>
    <dgm:cxn modelId="{90AE5060-878F-47C1-A6BA-DBCB4E68BC1A}" type="presParOf" srcId="{F4DB79DA-3745-4165-9C72-0AE028511EE5}" destId="{7CD8C534-0CD7-466B-9E9E-DC6A3F91C0FF}" srcOrd="1" destOrd="0" presId="urn:microsoft.com/office/officeart/2005/8/layout/hierarchy2"/>
    <dgm:cxn modelId="{1D60E7B8-0D5C-482B-8AFF-A4F1788A9A28}" type="presParOf" srcId="{7CD8C534-0CD7-466B-9E9E-DC6A3F91C0FF}" destId="{13350D57-F7F4-4B97-A9A8-CFB558AD6FA0}" srcOrd="0" destOrd="0" presId="urn:microsoft.com/office/officeart/2005/8/layout/hierarchy2"/>
    <dgm:cxn modelId="{FE0CFA31-1C9F-41CD-B2F4-66EDFF142B00}" type="presParOf" srcId="{7CD8C534-0CD7-466B-9E9E-DC6A3F91C0FF}" destId="{9761BF42-F751-4EF7-BD5B-9D8DCAC7E50A}" srcOrd="1" destOrd="0" presId="urn:microsoft.com/office/officeart/2005/8/layout/hierarchy2"/>
    <dgm:cxn modelId="{E9A24BAE-01B2-4437-AA32-D42B9AAF1B01}" type="presParOf" srcId="{9761BF42-F751-4EF7-BD5B-9D8DCAC7E50A}" destId="{E03C2728-8606-436B-BD12-756D291A1334}" srcOrd="0" destOrd="0" presId="urn:microsoft.com/office/officeart/2005/8/layout/hierarchy2"/>
    <dgm:cxn modelId="{9530DBBE-7BDB-4288-80FF-5E2D56F821AB}" type="presParOf" srcId="{E03C2728-8606-436B-BD12-756D291A1334}" destId="{CEDA7B53-4409-4BDC-8981-FDC41B900A9F}" srcOrd="0" destOrd="0" presId="urn:microsoft.com/office/officeart/2005/8/layout/hierarchy2"/>
    <dgm:cxn modelId="{8E9E4AF8-1272-4F65-A40A-A651708C34B3}" type="presParOf" srcId="{9761BF42-F751-4EF7-BD5B-9D8DCAC7E50A}" destId="{A8E1C787-101B-4142-9394-1BC53DABDA08}" srcOrd="1" destOrd="0" presId="urn:microsoft.com/office/officeart/2005/8/layout/hierarchy2"/>
    <dgm:cxn modelId="{1F0C34EE-451B-4312-BBD8-6EC4E7DFAAC1}" type="presParOf" srcId="{A8E1C787-101B-4142-9394-1BC53DABDA08}" destId="{2B7A2728-22C9-4173-BD8A-D89EA5AB2EC9}" srcOrd="0" destOrd="0" presId="urn:microsoft.com/office/officeart/2005/8/layout/hierarchy2"/>
    <dgm:cxn modelId="{15DEEDAF-AD03-48CB-87A2-F5A62744EBDC}" type="presParOf" srcId="{A8E1C787-101B-4142-9394-1BC53DABDA08}" destId="{B7FFC6FF-AE14-4F91-92C8-3D79080DCF83}" srcOrd="1" destOrd="0" presId="urn:microsoft.com/office/officeart/2005/8/layout/hierarchy2"/>
    <dgm:cxn modelId="{D0A2473B-3780-4297-BE00-159F6C4C426B}" type="presParOf" srcId="{B7FFC6FF-AE14-4F91-92C8-3D79080DCF83}" destId="{7D2ADA26-DBB4-43C8-B075-A9B5DEF5C1EA}" srcOrd="0" destOrd="0" presId="urn:microsoft.com/office/officeart/2005/8/layout/hierarchy2"/>
    <dgm:cxn modelId="{BF40204A-9ACD-4A58-A7A2-8C10477589F5}" type="presParOf" srcId="{7D2ADA26-DBB4-43C8-B075-A9B5DEF5C1EA}" destId="{5B91C7C9-A96A-42C6-88B3-D47D7870B159}" srcOrd="0" destOrd="0" presId="urn:microsoft.com/office/officeart/2005/8/layout/hierarchy2"/>
    <dgm:cxn modelId="{EF745B41-3F7D-4D57-A300-C0431C62781E}" type="presParOf" srcId="{B7FFC6FF-AE14-4F91-92C8-3D79080DCF83}" destId="{12CE1B62-060D-49A1-ADD6-ADF381BCC584}" srcOrd="1" destOrd="0" presId="urn:microsoft.com/office/officeart/2005/8/layout/hierarchy2"/>
    <dgm:cxn modelId="{A6CFA04E-253E-4644-A3C2-0C123478C493}" type="presParOf" srcId="{12CE1B62-060D-49A1-ADD6-ADF381BCC584}" destId="{FB4386A2-963C-4AC3-B6F3-026B0B5D4773}" srcOrd="0" destOrd="0" presId="urn:microsoft.com/office/officeart/2005/8/layout/hierarchy2"/>
    <dgm:cxn modelId="{8840A9F0-9087-4FAF-8A95-A56542975F52}" type="presParOf" srcId="{12CE1B62-060D-49A1-ADD6-ADF381BCC584}" destId="{132E6298-B4DC-4439-87BB-7115E28B526D}" srcOrd="1" destOrd="0" presId="urn:microsoft.com/office/officeart/2005/8/layout/hierarchy2"/>
    <dgm:cxn modelId="{AF15EBE2-1F01-49DB-B0DE-B7E0594A3852}" type="presParOf" srcId="{9761BF42-F751-4EF7-BD5B-9D8DCAC7E50A}" destId="{9D537162-9E74-460D-873F-E1E9C5F310B3}" srcOrd="2" destOrd="0" presId="urn:microsoft.com/office/officeart/2005/8/layout/hierarchy2"/>
    <dgm:cxn modelId="{4ACE6FAC-825F-430B-A9BF-B9615443DF17}" type="presParOf" srcId="{9D537162-9E74-460D-873F-E1E9C5F310B3}" destId="{4FC586C0-CF85-4FAE-B777-EF2FB4238C1F}" srcOrd="0" destOrd="0" presId="urn:microsoft.com/office/officeart/2005/8/layout/hierarchy2"/>
    <dgm:cxn modelId="{91EB98A3-03DA-4B37-900F-BCB24323AF9A}" type="presParOf" srcId="{9761BF42-F751-4EF7-BD5B-9D8DCAC7E50A}" destId="{2F862BE2-62B9-49F1-BA1D-ECBF9394E42A}" srcOrd="3" destOrd="0" presId="urn:microsoft.com/office/officeart/2005/8/layout/hierarchy2"/>
    <dgm:cxn modelId="{DDF4AF8A-9160-46FA-BA00-376BC68E3D36}" type="presParOf" srcId="{2F862BE2-62B9-49F1-BA1D-ECBF9394E42A}" destId="{BB6EC9C0-08CF-41BA-898B-D2FFF6E6172F}" srcOrd="0" destOrd="0" presId="urn:microsoft.com/office/officeart/2005/8/layout/hierarchy2"/>
    <dgm:cxn modelId="{A205F671-9CCF-41A4-A281-663EFD226111}" type="presParOf" srcId="{2F862BE2-62B9-49F1-BA1D-ECBF9394E42A}" destId="{EC1D806F-4122-46EC-89BF-3DC23C0FCE88}" srcOrd="1" destOrd="0" presId="urn:microsoft.com/office/officeart/2005/8/layout/hierarchy2"/>
    <dgm:cxn modelId="{C56FA671-E31C-49A4-8AA8-8F896E73F8C0}" type="presParOf" srcId="{EC1D806F-4122-46EC-89BF-3DC23C0FCE88}" destId="{3BAEF512-F3F9-466A-B00C-10D6066C1471}" srcOrd="0" destOrd="0" presId="urn:microsoft.com/office/officeart/2005/8/layout/hierarchy2"/>
    <dgm:cxn modelId="{3B70E7D7-EBB2-4970-A9AA-842D6F097B69}" type="presParOf" srcId="{3BAEF512-F3F9-466A-B00C-10D6066C1471}" destId="{5D6FEFCF-E97E-45CB-B5BA-E902579A5F95}" srcOrd="0" destOrd="0" presId="urn:microsoft.com/office/officeart/2005/8/layout/hierarchy2"/>
    <dgm:cxn modelId="{9346BDF8-718F-4FDF-B787-35D0582422B3}" type="presParOf" srcId="{EC1D806F-4122-46EC-89BF-3DC23C0FCE88}" destId="{0ACAB752-055E-4788-9C77-5B5BD74C28EB}" srcOrd="1" destOrd="0" presId="urn:microsoft.com/office/officeart/2005/8/layout/hierarchy2"/>
    <dgm:cxn modelId="{07AF165C-7748-4141-A4EB-628C8C5EE966}" type="presParOf" srcId="{0ACAB752-055E-4788-9C77-5B5BD74C28EB}" destId="{10CBB8D4-9AF4-48C9-B787-D1D8B3FDA6EA}" srcOrd="0" destOrd="0" presId="urn:microsoft.com/office/officeart/2005/8/layout/hierarchy2"/>
    <dgm:cxn modelId="{B1D00CE4-E72F-4AE7-8303-D4DE26CDDDC9}" type="presParOf" srcId="{0ACAB752-055E-4788-9C77-5B5BD74C28EB}" destId="{B6B54DDD-416D-46EF-8648-452FBF86B4FD}" srcOrd="1" destOrd="0" presId="urn:microsoft.com/office/officeart/2005/8/layout/hierarchy2"/>
    <dgm:cxn modelId="{A7895EB3-C327-4982-8385-98205B6B60F7}" type="presParOf" srcId="{F4DB79DA-3745-4165-9C72-0AE028511EE5}" destId="{EBD89809-A075-4DBA-94F0-61E2D5DE3EF5}" srcOrd="2" destOrd="0" presId="urn:microsoft.com/office/officeart/2005/8/layout/hierarchy2"/>
    <dgm:cxn modelId="{3135CF6C-8E6B-4A70-A881-2E87A5C4B74F}" type="presParOf" srcId="{EBD89809-A075-4DBA-94F0-61E2D5DE3EF5}" destId="{2A52B021-2A10-4BEF-BFDE-35BF49315CE4}" srcOrd="0" destOrd="0" presId="urn:microsoft.com/office/officeart/2005/8/layout/hierarchy2"/>
    <dgm:cxn modelId="{31B70D35-6DC6-4CEA-956E-129770B0E10B}" type="presParOf" srcId="{F4DB79DA-3745-4165-9C72-0AE028511EE5}" destId="{BAD0DB44-9C8E-4D36-9C2F-70C9CA06AFD6}" srcOrd="3" destOrd="0" presId="urn:microsoft.com/office/officeart/2005/8/layout/hierarchy2"/>
    <dgm:cxn modelId="{CF5A9F96-454B-42FF-8F5F-F101C3EC7836}" type="presParOf" srcId="{BAD0DB44-9C8E-4D36-9C2F-70C9CA06AFD6}" destId="{B410BD33-3750-45F2-ABB6-632A8E554372}" srcOrd="0" destOrd="0" presId="urn:microsoft.com/office/officeart/2005/8/layout/hierarchy2"/>
    <dgm:cxn modelId="{D7A1EAA3-81F6-431D-86A2-051CBE5C5698}" type="presParOf" srcId="{BAD0DB44-9C8E-4D36-9C2F-70C9CA06AFD6}" destId="{1F482342-BCDE-4410-AE62-FAFA3295B6AF}" srcOrd="1" destOrd="0" presId="urn:microsoft.com/office/officeart/2005/8/layout/hierarchy2"/>
    <dgm:cxn modelId="{F9BC041E-3654-4103-8935-4B41789AE6EC}" type="presParOf" srcId="{1F482342-BCDE-4410-AE62-FAFA3295B6AF}" destId="{274E0543-B021-4273-9AEF-AEFE7F3A2065}" srcOrd="0" destOrd="0" presId="urn:microsoft.com/office/officeart/2005/8/layout/hierarchy2"/>
    <dgm:cxn modelId="{737B3FB9-B7DF-4C04-87E0-9E246CC38176}" type="presParOf" srcId="{274E0543-B021-4273-9AEF-AEFE7F3A2065}" destId="{A6507C50-76DD-4EA4-9043-3DEDF424860F}" srcOrd="0" destOrd="0" presId="urn:microsoft.com/office/officeart/2005/8/layout/hierarchy2"/>
    <dgm:cxn modelId="{673C4B9A-0C39-4063-96EA-B8717C8AD31E}" type="presParOf" srcId="{1F482342-BCDE-4410-AE62-FAFA3295B6AF}" destId="{49F01B0F-E05E-4118-A758-19BBD1593A45}" srcOrd="1" destOrd="0" presId="urn:microsoft.com/office/officeart/2005/8/layout/hierarchy2"/>
    <dgm:cxn modelId="{FEA05D0F-DF9A-4962-9280-1B1AF3A8BEB3}" type="presParOf" srcId="{49F01B0F-E05E-4118-A758-19BBD1593A45}" destId="{67535D4E-BD41-46F5-9F0B-B68878712FAA}" srcOrd="0" destOrd="0" presId="urn:microsoft.com/office/officeart/2005/8/layout/hierarchy2"/>
    <dgm:cxn modelId="{015AEF74-7EC1-47A7-89ED-8E454AB3F480}" type="presParOf" srcId="{49F01B0F-E05E-4118-A758-19BBD1593A45}" destId="{83BA0F65-0C29-407A-92BB-B642486E4D82}" srcOrd="1" destOrd="0" presId="urn:microsoft.com/office/officeart/2005/8/layout/hierarchy2"/>
    <dgm:cxn modelId="{8647647D-AC43-414B-B087-3680CE91B2BF}" type="presParOf" srcId="{83BA0F65-0C29-407A-92BB-B642486E4D82}" destId="{C4B50281-B78A-4228-B2EC-45EE7790E515}" srcOrd="0" destOrd="0" presId="urn:microsoft.com/office/officeart/2005/8/layout/hierarchy2"/>
    <dgm:cxn modelId="{7395C4FA-893F-4D5D-9086-DBF145632029}" type="presParOf" srcId="{C4B50281-B78A-4228-B2EC-45EE7790E515}" destId="{DCAF3981-D4C9-4394-AF84-701E138446C7}" srcOrd="0" destOrd="0" presId="urn:microsoft.com/office/officeart/2005/8/layout/hierarchy2"/>
    <dgm:cxn modelId="{5612F9FF-D26C-464C-B169-288C1BF24A0D}" type="presParOf" srcId="{83BA0F65-0C29-407A-92BB-B642486E4D82}" destId="{8F52378B-7C8B-49A9-A49F-87D0FCC4BECA}" srcOrd="1" destOrd="0" presId="urn:microsoft.com/office/officeart/2005/8/layout/hierarchy2"/>
    <dgm:cxn modelId="{D01FDEA1-18C4-4EE2-99B2-DE39E86B7B9F}" type="presParOf" srcId="{8F52378B-7C8B-49A9-A49F-87D0FCC4BECA}" destId="{4C9E31A8-D85C-4E53-8488-01390C334202}" srcOrd="0" destOrd="0" presId="urn:microsoft.com/office/officeart/2005/8/layout/hierarchy2"/>
    <dgm:cxn modelId="{8FF428B5-E91E-4013-A643-2B42BADA059B}" type="presParOf" srcId="{8F52378B-7C8B-49A9-A49F-87D0FCC4BECA}" destId="{7D518C5E-2AF1-4423-AB3F-1A039AA5AEE1}" srcOrd="1" destOrd="0" presId="urn:microsoft.com/office/officeart/2005/8/layout/hierarchy2"/>
    <dgm:cxn modelId="{B705F7F4-9F78-459F-9832-3C986333BD21}" type="presParOf" srcId="{1F482342-BCDE-4410-AE62-FAFA3295B6AF}" destId="{09251458-0E9D-4BD2-BE5A-2C672781B0A2}" srcOrd="2" destOrd="0" presId="urn:microsoft.com/office/officeart/2005/8/layout/hierarchy2"/>
    <dgm:cxn modelId="{05797DB3-53E9-4229-BB87-AE55E6111F45}" type="presParOf" srcId="{09251458-0E9D-4BD2-BE5A-2C672781B0A2}" destId="{480B57C4-6CA9-43E5-88C1-31E6F3213ADE}" srcOrd="0" destOrd="0" presId="urn:microsoft.com/office/officeart/2005/8/layout/hierarchy2"/>
    <dgm:cxn modelId="{4452FDDB-4E83-4CAC-A2D2-50073408A4E4}" type="presParOf" srcId="{1F482342-BCDE-4410-AE62-FAFA3295B6AF}" destId="{BCF14546-E625-4C22-BF50-ACBE2B5884F9}" srcOrd="3" destOrd="0" presId="urn:microsoft.com/office/officeart/2005/8/layout/hierarchy2"/>
    <dgm:cxn modelId="{4866E1B7-0DD3-49C1-9689-98815BF79F47}" type="presParOf" srcId="{BCF14546-E625-4C22-BF50-ACBE2B5884F9}" destId="{EB4C76F7-71AA-4FA0-B64D-1B58983B7923}" srcOrd="0" destOrd="0" presId="urn:microsoft.com/office/officeart/2005/8/layout/hierarchy2"/>
    <dgm:cxn modelId="{FDF13951-7784-4A64-A44B-1D4FBB32273B}" type="presParOf" srcId="{BCF14546-E625-4C22-BF50-ACBE2B5884F9}" destId="{325E997A-CE6D-4C87-A1F4-4B73961C188E}" srcOrd="1" destOrd="0" presId="urn:microsoft.com/office/officeart/2005/8/layout/hierarchy2"/>
    <dgm:cxn modelId="{F4048008-E1AB-47BA-B3CC-CB094F438A47}" type="presParOf" srcId="{325E997A-CE6D-4C87-A1F4-4B73961C188E}" destId="{ACBA3240-56B1-4A8D-B30C-B1031F004A55}" srcOrd="0" destOrd="0" presId="urn:microsoft.com/office/officeart/2005/8/layout/hierarchy2"/>
    <dgm:cxn modelId="{CBA917B5-68D7-4A95-94B4-24790401D39E}" type="presParOf" srcId="{ACBA3240-56B1-4A8D-B30C-B1031F004A55}" destId="{8B5AE692-00F1-4B92-A0A0-B0DDDF380E35}" srcOrd="0" destOrd="0" presId="urn:microsoft.com/office/officeart/2005/8/layout/hierarchy2"/>
    <dgm:cxn modelId="{90884B99-7E80-4DB5-8C03-97610383C740}" type="presParOf" srcId="{325E997A-CE6D-4C87-A1F4-4B73961C188E}" destId="{BFFE486F-A702-4CA9-A6E3-841496A90D33}" srcOrd="1" destOrd="0" presId="urn:microsoft.com/office/officeart/2005/8/layout/hierarchy2"/>
    <dgm:cxn modelId="{77FE940A-7FB6-4B89-B2C8-39140D01AEF8}" type="presParOf" srcId="{BFFE486F-A702-4CA9-A6E3-841496A90D33}" destId="{2C9BA656-234C-4020-AA72-5D898442D72B}" srcOrd="0" destOrd="0" presId="urn:microsoft.com/office/officeart/2005/8/layout/hierarchy2"/>
    <dgm:cxn modelId="{93F266F7-6307-4DBB-9B50-867DE7423E09}" type="presParOf" srcId="{BFFE486F-A702-4CA9-A6E3-841496A90D33}" destId="{97813BDC-7C98-47DC-982C-C39BD9271F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B5606EA-6B27-428E-AB0C-923B8709A8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3D60450-14A8-4E9F-9270-34ACC7553BE0}">
      <dgm:prSet phldrT="[文本]"/>
      <dgm:spPr/>
      <dgm:t>
        <a:bodyPr/>
        <a:lstStyle/>
        <a:p>
          <a:r>
            <a:rPr lang="zh-CN" altLang="en-US" dirty="0" smtClean="0"/>
            <a:t>物体检测</a:t>
          </a:r>
          <a:endParaRPr lang="zh-CN" altLang="en-US" dirty="0"/>
        </a:p>
      </dgm:t>
    </dgm:pt>
    <dgm:pt modelId="{4FBB666B-11DB-4028-88B2-4BDCD42C6218}" type="par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B5C7668-4769-4FBE-95D9-21ADCF887F6B}" type="sib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4A69D56-6B13-4ECF-AFAC-A4917BD23B85}">
      <dgm:prSet phldrT="[文本]"/>
      <dgm:spPr/>
      <dgm:t>
        <a:bodyPr/>
        <a:lstStyle/>
        <a:p>
          <a:r>
            <a:rPr lang="zh-CN" altLang="en-US" dirty="0" smtClean="0"/>
            <a:t>传统方法</a:t>
          </a:r>
          <a:endParaRPr lang="zh-CN" altLang="en-US" dirty="0"/>
        </a:p>
      </dgm:t>
    </dgm:pt>
    <dgm:pt modelId="{58687551-6182-4DD1-A69F-7678EE413AFD}" type="par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8159C49-4AEC-4F2C-86BD-F0AF8C8ACE17}" type="sib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0B4502D-9353-4B4C-9B7A-756F51EE83DA}">
      <dgm:prSet phldrT="[文本]"/>
      <dgm:spPr>
        <a:solidFill>
          <a:schemeClr val="bg2"/>
        </a:solidFill>
      </dgm:spPr>
      <dgm:t>
        <a:bodyPr/>
        <a:lstStyle/>
        <a:p>
          <a:r>
            <a:rPr lang="en-US" altLang="zh-CN" dirty="0" smtClean="0"/>
            <a:t>VJ</a:t>
          </a:r>
        </a:p>
        <a:p>
          <a:r>
            <a:rPr lang="en-US" altLang="zh-CN" dirty="0" smtClean="0"/>
            <a:t>DPM</a:t>
          </a:r>
          <a:endParaRPr lang="zh-CN" altLang="en-US" dirty="0"/>
        </a:p>
      </dgm:t>
    </dgm:pt>
    <dgm:pt modelId="{2654F5B7-57DA-4D0A-AE13-75A789179180}" type="parTrans" cxnId="{EE522B67-C7B5-4FDF-A18D-41F25089D3B9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3915638E-B45F-46D1-B41A-89AC056FE62D}" type="sibTrans" cxnId="{EE522B67-C7B5-4FDF-A18D-41F25089D3B9}">
      <dgm:prSet/>
      <dgm:spPr/>
      <dgm:t>
        <a:bodyPr/>
        <a:lstStyle/>
        <a:p>
          <a:endParaRPr lang="zh-CN" altLang="en-US"/>
        </a:p>
      </dgm:t>
    </dgm:pt>
    <dgm:pt modelId="{6A072E09-887E-4AF2-9F59-A9E8F27908E9}">
      <dgm:prSet phldrT="[文本]"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E9858FA9-57C3-450B-98A5-633941E0587E}" type="par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08946E41-5F09-45B4-B119-00CA57B7F747}" type="sib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88D07640-283C-41A8-B47A-5A90EF7E5F49}">
      <dgm:prSet phldrT="[文本]"/>
      <dgm:spPr/>
      <dgm:t>
        <a:bodyPr/>
        <a:lstStyle/>
        <a:p>
          <a:r>
            <a:rPr lang="en-US" altLang="zh-CN" dirty="0" smtClean="0"/>
            <a:t>Anchor-based</a:t>
          </a:r>
          <a:endParaRPr lang="zh-CN" altLang="en-US" dirty="0"/>
        </a:p>
      </dgm:t>
    </dgm:pt>
    <dgm:pt modelId="{B5FEFD18-A134-4E48-B81D-979B34A912D3}" type="par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83E6BEA0-15F5-4996-AF8E-DDC9463312FA}" type="sib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B5B962E4-B3BF-45B5-8434-4C676C06976C}">
      <dgm:prSet phldrT="[文本]"/>
      <dgm:spPr/>
      <dgm:t>
        <a:bodyPr/>
        <a:lstStyle/>
        <a:p>
          <a:r>
            <a:rPr lang="en-US" altLang="zh-CN" dirty="0" smtClean="0"/>
            <a:t>Anchor-free</a:t>
          </a:r>
          <a:endParaRPr lang="zh-CN" altLang="en-US" dirty="0"/>
        </a:p>
      </dgm:t>
    </dgm:pt>
    <dgm:pt modelId="{ECFC1DED-9C6D-4A91-8E83-3CF035B1A562}" type="par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387897E3-A202-4BAD-B36E-58FF7F923E73}" type="sib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014E1468-A83D-49E4-8597-8803EF727698}">
      <dgm:prSet phldrT="[文本]"/>
      <dgm:spPr/>
      <dgm:t>
        <a:bodyPr/>
        <a:lstStyle/>
        <a:p>
          <a:r>
            <a:rPr lang="en-US" altLang="zh-CN" dirty="0" smtClean="0"/>
            <a:t>One-stage</a:t>
          </a:r>
          <a:endParaRPr lang="zh-CN" altLang="en-US" dirty="0"/>
        </a:p>
      </dgm:t>
    </dgm:pt>
    <dgm:pt modelId="{395AAF09-8200-4717-9FE2-04835DFFD52F}" type="par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7FBAD0D3-536A-4326-B9D3-16949FBCE1DA}" type="sib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F1403C64-7E5E-4E97-83F3-A6765CA42539}">
      <dgm:prSet phldrT="[文本]"/>
      <dgm:spPr/>
      <dgm:t>
        <a:bodyPr/>
        <a:lstStyle/>
        <a:p>
          <a:r>
            <a:rPr lang="en-US" altLang="zh-CN" dirty="0" smtClean="0"/>
            <a:t>Two-stage</a:t>
          </a:r>
          <a:endParaRPr lang="zh-CN" altLang="en-US" dirty="0"/>
        </a:p>
      </dgm:t>
    </dgm:pt>
    <dgm:pt modelId="{7C45E3E7-200E-4A54-A41B-56208EC382C4}" type="par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DA5946AB-7578-4C70-B561-16A6C4D2A177}" type="sib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B041A855-C104-47A9-B1D2-A0E69F3B1A02}">
      <dgm:prSet phldrT="[文本]"/>
      <dgm:spPr/>
      <dgm:t>
        <a:bodyPr/>
        <a:lstStyle/>
        <a:p>
          <a:r>
            <a:rPr lang="en-US" altLang="zh-CN" dirty="0" err="1" smtClean="0"/>
            <a:t>Keypoint</a:t>
          </a:r>
          <a:endParaRPr lang="zh-CN" altLang="en-US" dirty="0"/>
        </a:p>
      </dgm:t>
    </dgm:pt>
    <dgm:pt modelId="{3FDAA251-DC94-45C0-ABA5-CA1291DC8E7C}" type="par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CFBE01EA-076F-4828-A1E9-926EF3B6F236}" type="sib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87D76042-F601-4DC2-B53F-FFDD60048DDD}">
      <dgm:prSet phldrT="[文本]"/>
      <dgm:spPr/>
      <dgm:t>
        <a:bodyPr/>
        <a:lstStyle/>
        <a:p>
          <a:r>
            <a:rPr lang="en-US" altLang="zh-CN" dirty="0" smtClean="0"/>
            <a:t>Segmentation</a:t>
          </a:r>
          <a:endParaRPr lang="zh-CN" altLang="en-US" dirty="0"/>
        </a:p>
      </dgm:t>
    </dgm:pt>
    <dgm:pt modelId="{AF5F9AA1-F2D0-4D87-BE02-A090AA538958}" type="par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83802682-DFAE-4978-A710-F2646E570D14}" type="sib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441D9BDD-BB83-44A8-8B4E-1C80C3FE587E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SSD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RetinaNet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RefineDet</a:t>
          </a:r>
          <a:endParaRPr lang="zh-CN" altLang="en-US" dirty="0"/>
        </a:p>
      </dgm:t>
    </dgm:pt>
    <dgm:pt modelId="{2107470C-A1B9-48DE-A8CF-FC1E09C9B5DA}" type="parTrans" cxnId="{7265B0D6-4B97-4801-89D1-C23C5D0045C6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0C9713A-244F-437C-B4DA-5562880041DF}" type="sibTrans" cxnId="{7265B0D6-4B97-4801-89D1-C23C5D0045C6}">
      <dgm:prSet/>
      <dgm:spPr/>
      <dgm:t>
        <a:bodyPr/>
        <a:lstStyle/>
        <a:p>
          <a:endParaRPr lang="zh-CN" altLang="en-US"/>
        </a:p>
      </dgm:t>
    </dgm:pt>
    <dgm:pt modelId="{1DC0459F-B2B8-4203-B1BD-77F2CDBC1FF9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FRCNN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R-FCN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FPN</a:t>
          </a:r>
          <a:endParaRPr lang="zh-CN" altLang="en-US" dirty="0"/>
        </a:p>
      </dgm:t>
    </dgm:pt>
    <dgm:pt modelId="{7FDCAC76-C4AB-4194-96D8-DB1FCECC02A5}" type="parTrans" cxnId="{85D3E21F-0F69-47FE-8C7C-9AEB46737423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BC934B00-16DC-47E3-8E54-8FBBA0E09D6A}" type="sibTrans" cxnId="{85D3E21F-0F69-47FE-8C7C-9AEB46737423}">
      <dgm:prSet/>
      <dgm:spPr/>
      <dgm:t>
        <a:bodyPr/>
        <a:lstStyle/>
        <a:p>
          <a:endParaRPr lang="zh-CN" altLang="en-US"/>
        </a:p>
      </dgm:t>
    </dgm:pt>
    <dgm:pt modelId="{1CA8F614-9CB9-4E7F-AE0A-745C7411C1E2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CornerNet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CenterNet</a:t>
          </a:r>
          <a:endParaRPr lang="en-US" altLang="zh-CN" dirty="0" smtClean="0"/>
        </a:p>
        <a:p>
          <a:pPr>
            <a:spcAft>
              <a:spcPts val="300"/>
            </a:spcAft>
          </a:pPr>
          <a:r>
            <a:rPr lang="en-US" altLang="zh-CN" dirty="0" err="1" smtClean="0"/>
            <a:t>RepPoint</a:t>
          </a:r>
          <a:endParaRPr lang="zh-CN" altLang="en-US" dirty="0"/>
        </a:p>
      </dgm:t>
    </dgm:pt>
    <dgm:pt modelId="{C58F0A76-5023-4FED-93E1-475B7865557B}" type="parTrans" cxnId="{404A6418-5D27-401A-81AE-E6A8FEF7A615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0F20EAEC-3252-4474-8666-6EE3D6DE59AA}" type="sibTrans" cxnId="{404A6418-5D27-401A-81AE-E6A8FEF7A615}">
      <dgm:prSet/>
      <dgm:spPr/>
      <dgm:t>
        <a:bodyPr/>
        <a:lstStyle/>
        <a:p>
          <a:endParaRPr lang="zh-CN" altLang="en-US"/>
        </a:p>
      </dgm:t>
    </dgm:pt>
    <dgm:pt modelId="{049149F5-CBD3-407A-BADE-C2D527064D6D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FSAF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FCOS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FoveaBox</a:t>
          </a:r>
          <a:endParaRPr lang="zh-CN" altLang="en-US" dirty="0"/>
        </a:p>
      </dgm:t>
    </dgm:pt>
    <dgm:pt modelId="{C756B102-A4BF-4F67-A482-6EED33025352}" type="parTrans" cxnId="{F9C7E738-84DD-4F08-9235-2DC6BB89F102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D2E0F99-96F9-495C-8910-5CD7C16F095B}" type="sibTrans" cxnId="{F9C7E738-84DD-4F08-9235-2DC6BB89F102}">
      <dgm:prSet/>
      <dgm:spPr/>
      <dgm:t>
        <a:bodyPr/>
        <a:lstStyle/>
        <a:p>
          <a:endParaRPr lang="zh-CN" altLang="en-US"/>
        </a:p>
      </dgm:t>
    </dgm:pt>
    <dgm:pt modelId="{07B92C82-9DDC-45FB-84F7-89EEC0473B7F}" type="pres">
      <dgm:prSet presAssocID="{FB5606EA-6B27-428E-AB0C-923B8709A8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CD05E3-0926-4B42-A9E3-8E446BD27CCE}" type="pres">
      <dgm:prSet presAssocID="{73D60450-14A8-4E9F-9270-34ACC7553BE0}" presName="root1" presStyleCnt="0"/>
      <dgm:spPr/>
    </dgm:pt>
    <dgm:pt modelId="{421C4262-0A7B-4BE7-955C-8B92DE950A92}" type="pres">
      <dgm:prSet presAssocID="{73D60450-14A8-4E9F-9270-34ACC7553BE0}" presName="LevelOneTextNode" presStyleLbl="node0" presStyleIdx="0" presStyleCnt="1" custScaleX="85257" custScaleY="71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F7D111-4E86-4A87-9752-1648CC66962C}" type="pres">
      <dgm:prSet presAssocID="{73D60450-14A8-4E9F-9270-34ACC7553BE0}" presName="level2hierChild" presStyleCnt="0"/>
      <dgm:spPr/>
    </dgm:pt>
    <dgm:pt modelId="{E34CEB5C-47B6-4169-B9F1-9E260296B2F4}" type="pres">
      <dgm:prSet presAssocID="{58687551-6182-4DD1-A69F-7678EE413AF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D28BC71F-A96E-44B7-A69B-115A0DC03121}" type="pres">
      <dgm:prSet presAssocID="{58687551-6182-4DD1-A69F-7678EE413AF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2F7835A-8402-42F1-8173-596B833F0BA8}" type="pres">
      <dgm:prSet presAssocID="{84A69D56-6B13-4ECF-AFAC-A4917BD23B85}" presName="root2" presStyleCnt="0"/>
      <dgm:spPr/>
    </dgm:pt>
    <dgm:pt modelId="{CE218FAF-FB97-4CF4-BD2A-DB87ECF5D2AE}" type="pres">
      <dgm:prSet presAssocID="{84A69D56-6B13-4ECF-AFAC-A4917BD23B85}" presName="LevelTwoTextNode" presStyleLbl="node2" presStyleIdx="0" presStyleCnt="2" custScaleX="80037" custScaleY="71299" custLinFactNeighborX="-6771" custLinFactNeighborY="-43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55201D-C099-429A-A04E-38AD61A6F1DF}" type="pres">
      <dgm:prSet presAssocID="{84A69D56-6B13-4ECF-AFAC-A4917BD23B85}" presName="level3hierChild" presStyleCnt="0"/>
      <dgm:spPr/>
    </dgm:pt>
    <dgm:pt modelId="{E5391862-0780-419C-A796-F9DAD63CE5D7}" type="pres">
      <dgm:prSet presAssocID="{2654F5B7-57DA-4D0A-AE13-75A78917918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057E2954-F06F-4191-A953-A4A7FFE7BC8E}" type="pres">
      <dgm:prSet presAssocID="{2654F5B7-57DA-4D0A-AE13-75A78917918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881BEF22-D5A5-463F-B51A-2850691FCDA5}" type="pres">
      <dgm:prSet presAssocID="{10B4502D-9353-4B4C-9B7A-756F51EE83DA}" presName="root2" presStyleCnt="0"/>
      <dgm:spPr/>
    </dgm:pt>
    <dgm:pt modelId="{D4A72749-FD75-46B5-8E30-6C9C1E69D709}" type="pres">
      <dgm:prSet presAssocID="{10B4502D-9353-4B4C-9B7A-756F51EE83DA}" presName="LevelTwoTextNode" presStyleLbl="node3" presStyleIdx="0" presStyleCnt="3" custScaleX="98788" custScaleY="71719" custLinFactX="100000" custLinFactNeighborX="152496" custLinFactNeighborY="-41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695C88-7548-4378-BF61-A830B4FBB9F8}" type="pres">
      <dgm:prSet presAssocID="{10B4502D-9353-4B4C-9B7A-756F51EE83DA}" presName="level3hierChild" presStyleCnt="0"/>
      <dgm:spPr/>
    </dgm:pt>
    <dgm:pt modelId="{6CFF46A3-1015-4A65-A7EB-6172329F0935}" type="pres">
      <dgm:prSet presAssocID="{E9858FA9-57C3-450B-98A5-633941E0587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E05A1B4-3EF1-4297-BF3E-75E97F2B7B00}" type="pres">
      <dgm:prSet presAssocID="{E9858FA9-57C3-450B-98A5-633941E0587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F0C6CF8-A501-4B8C-B44A-1FB9E67F42E7}" type="pres">
      <dgm:prSet presAssocID="{6A072E09-887E-4AF2-9F59-A9E8F27908E9}" presName="root2" presStyleCnt="0"/>
      <dgm:spPr/>
    </dgm:pt>
    <dgm:pt modelId="{F68F9B9A-24D5-4416-B118-AF15640CA5F7}" type="pres">
      <dgm:prSet presAssocID="{6A072E09-887E-4AF2-9F59-A9E8F27908E9}" presName="LevelTwoTextNode" presStyleLbl="node2" presStyleIdx="1" presStyleCnt="2" custScaleX="80037" custScaleY="71299" custLinFactNeighborX="-6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DB79DA-3745-4165-9C72-0AE028511EE5}" type="pres">
      <dgm:prSet presAssocID="{6A072E09-887E-4AF2-9F59-A9E8F27908E9}" presName="level3hierChild" presStyleCnt="0"/>
      <dgm:spPr/>
    </dgm:pt>
    <dgm:pt modelId="{D70B1E33-83CA-4B02-B456-EA60435C85AE}" type="pres">
      <dgm:prSet presAssocID="{B5FEFD18-A134-4E48-B81D-979B34A912D3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48FEF68-E8E2-4D4F-B1DD-14D46B8439E8}" type="pres">
      <dgm:prSet presAssocID="{B5FEFD18-A134-4E48-B81D-979B34A912D3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7CD8C534-0CD7-466B-9E9E-DC6A3F91C0FF}" type="pres">
      <dgm:prSet presAssocID="{88D07640-283C-41A8-B47A-5A90EF7E5F49}" presName="root2" presStyleCnt="0"/>
      <dgm:spPr/>
    </dgm:pt>
    <dgm:pt modelId="{13350D57-F7F4-4B97-A9A8-CFB558AD6FA0}" type="pres">
      <dgm:prSet presAssocID="{88D07640-283C-41A8-B47A-5A90EF7E5F49}" presName="LevelTwoTextNode" presStyleLbl="node3" presStyleIdx="1" presStyleCnt="3" custScaleX="98788" custScaleY="71719" custLinFactNeighborX="-116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61BF42-F751-4EF7-BD5B-9D8DCAC7E50A}" type="pres">
      <dgm:prSet presAssocID="{88D07640-283C-41A8-B47A-5A90EF7E5F49}" presName="level3hierChild" presStyleCnt="0"/>
      <dgm:spPr/>
    </dgm:pt>
    <dgm:pt modelId="{E03C2728-8606-436B-BD12-756D291A1334}" type="pres">
      <dgm:prSet presAssocID="{395AAF09-8200-4717-9FE2-04835DFFD52F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EDA7B53-4409-4BDC-8981-FDC41B900A9F}" type="pres">
      <dgm:prSet presAssocID="{395AAF09-8200-4717-9FE2-04835DFFD52F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A8E1C787-101B-4142-9394-1BC53DABDA08}" type="pres">
      <dgm:prSet presAssocID="{014E1468-A83D-49E4-8597-8803EF727698}" presName="root2" presStyleCnt="0"/>
      <dgm:spPr/>
    </dgm:pt>
    <dgm:pt modelId="{2B7A2728-22C9-4173-BD8A-D89EA5AB2EC9}" type="pres">
      <dgm:prSet presAssocID="{014E1468-A83D-49E4-8597-8803EF727698}" presName="LevelTwoTextNode" presStyleLbl="node4" presStyleIdx="0" presStyleCnt="8" custScaleX="79571" custScaleY="71719" custLinFactNeighborX="-13546" custLinFactNeighborY="-125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FC6FF-AE14-4F91-92C8-3D79080DCF83}" type="pres">
      <dgm:prSet presAssocID="{014E1468-A83D-49E4-8597-8803EF727698}" presName="level3hierChild" presStyleCnt="0"/>
      <dgm:spPr/>
    </dgm:pt>
    <dgm:pt modelId="{7D2ADA26-DBB4-43C8-B075-A9B5DEF5C1EA}" type="pres">
      <dgm:prSet presAssocID="{2107470C-A1B9-48DE-A8CF-FC1E09C9B5DA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5B91C7C9-A96A-42C6-88B3-D47D7870B159}" type="pres">
      <dgm:prSet presAssocID="{2107470C-A1B9-48DE-A8CF-FC1E09C9B5DA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12CE1B62-060D-49A1-ADD6-ADF381BCC584}" type="pres">
      <dgm:prSet presAssocID="{441D9BDD-BB83-44A8-8B4E-1C80C3FE587E}" presName="root2" presStyleCnt="0"/>
      <dgm:spPr/>
    </dgm:pt>
    <dgm:pt modelId="{FB4386A2-963C-4AC3-B6F3-026B0B5D4773}" type="pres">
      <dgm:prSet presAssocID="{441D9BDD-BB83-44A8-8B4E-1C80C3FE587E}" presName="LevelTwoTextNode" presStyleLbl="node4" presStyleIdx="1" presStyleCnt="8" custScaleY="99609" custLinFactNeighborX="-6455" custLinFactNeighborY="-13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E6298-B4DC-4439-87BB-7115E28B526D}" type="pres">
      <dgm:prSet presAssocID="{441D9BDD-BB83-44A8-8B4E-1C80C3FE587E}" presName="level3hierChild" presStyleCnt="0"/>
      <dgm:spPr/>
    </dgm:pt>
    <dgm:pt modelId="{9D537162-9E74-460D-873F-E1E9C5F310B3}" type="pres">
      <dgm:prSet presAssocID="{7C45E3E7-200E-4A54-A41B-56208EC382C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4FC586C0-CF85-4FAE-B777-EF2FB4238C1F}" type="pres">
      <dgm:prSet presAssocID="{7C45E3E7-200E-4A54-A41B-56208EC382C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2F862BE2-62B9-49F1-BA1D-ECBF9394E42A}" type="pres">
      <dgm:prSet presAssocID="{F1403C64-7E5E-4E97-83F3-A6765CA42539}" presName="root2" presStyleCnt="0"/>
      <dgm:spPr/>
    </dgm:pt>
    <dgm:pt modelId="{BB6EC9C0-08CF-41BA-898B-D2FFF6E6172F}" type="pres">
      <dgm:prSet presAssocID="{F1403C64-7E5E-4E97-83F3-A6765CA42539}" presName="LevelTwoTextNode" presStyleLbl="node4" presStyleIdx="2" presStyleCnt="8" custScaleX="79571" custScaleY="71719" custLinFactNeighborX="-13546" custLinFactNeighborY="58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1D806F-4122-46EC-89BF-3DC23C0FCE88}" type="pres">
      <dgm:prSet presAssocID="{F1403C64-7E5E-4E97-83F3-A6765CA42539}" presName="level3hierChild" presStyleCnt="0"/>
      <dgm:spPr/>
    </dgm:pt>
    <dgm:pt modelId="{3BAEF512-F3F9-466A-B00C-10D6066C1471}" type="pres">
      <dgm:prSet presAssocID="{7FDCAC76-C4AB-4194-96D8-DB1FCECC02A5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5D6FEFCF-E97E-45CB-B5BA-E902579A5F95}" type="pres">
      <dgm:prSet presAssocID="{7FDCAC76-C4AB-4194-96D8-DB1FCECC02A5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0ACAB752-055E-4788-9C77-5B5BD74C28EB}" type="pres">
      <dgm:prSet presAssocID="{1DC0459F-B2B8-4203-B1BD-77F2CDBC1FF9}" presName="root2" presStyleCnt="0"/>
      <dgm:spPr/>
    </dgm:pt>
    <dgm:pt modelId="{10CBB8D4-9AF4-48C9-B787-D1D8B3FDA6EA}" type="pres">
      <dgm:prSet presAssocID="{1DC0459F-B2B8-4203-B1BD-77F2CDBC1FF9}" presName="LevelTwoTextNode" presStyleLbl="node4" presStyleIdx="3" presStyleCnt="8" custScaleY="99609" custLinFactNeighborX="-6455" custLinFactNeighborY="56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B54DDD-416D-46EF-8648-452FBF86B4FD}" type="pres">
      <dgm:prSet presAssocID="{1DC0459F-B2B8-4203-B1BD-77F2CDBC1FF9}" presName="level3hierChild" presStyleCnt="0"/>
      <dgm:spPr/>
    </dgm:pt>
    <dgm:pt modelId="{EBD89809-A075-4DBA-94F0-61E2D5DE3EF5}" type="pres">
      <dgm:prSet presAssocID="{ECFC1DED-9C6D-4A91-8E83-3CF035B1A56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2A52B021-2A10-4BEF-BFDE-35BF49315CE4}" type="pres">
      <dgm:prSet presAssocID="{ECFC1DED-9C6D-4A91-8E83-3CF035B1A56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AD0DB44-9C8E-4D36-9C2F-70C9CA06AFD6}" type="pres">
      <dgm:prSet presAssocID="{B5B962E4-B3BF-45B5-8434-4C676C06976C}" presName="root2" presStyleCnt="0"/>
      <dgm:spPr/>
    </dgm:pt>
    <dgm:pt modelId="{B410BD33-3750-45F2-ABB6-632A8E554372}" type="pres">
      <dgm:prSet presAssocID="{B5B962E4-B3BF-45B5-8434-4C676C06976C}" presName="LevelTwoTextNode" presStyleLbl="node3" presStyleIdx="2" presStyleCnt="3" custScaleX="98788" custScaleY="71719" custLinFactNeighborX="-11125" custLinFactNeighborY="276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482342-BCDE-4410-AE62-FAFA3295B6AF}" type="pres">
      <dgm:prSet presAssocID="{B5B962E4-B3BF-45B5-8434-4C676C06976C}" presName="level3hierChild" presStyleCnt="0"/>
      <dgm:spPr/>
    </dgm:pt>
    <dgm:pt modelId="{274E0543-B021-4273-9AEF-AEFE7F3A2065}" type="pres">
      <dgm:prSet presAssocID="{3FDAA251-DC94-45C0-ABA5-CA1291DC8E7C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A6507C50-76DD-4EA4-9043-3DEDF424860F}" type="pres">
      <dgm:prSet presAssocID="{3FDAA251-DC94-45C0-ABA5-CA1291DC8E7C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49F01B0F-E05E-4118-A758-19BBD1593A45}" type="pres">
      <dgm:prSet presAssocID="{B041A855-C104-47A9-B1D2-A0E69F3B1A02}" presName="root2" presStyleCnt="0"/>
      <dgm:spPr/>
    </dgm:pt>
    <dgm:pt modelId="{67535D4E-BD41-46F5-9F0B-B68878712FAA}" type="pres">
      <dgm:prSet presAssocID="{B041A855-C104-47A9-B1D2-A0E69F3B1A02}" presName="LevelTwoTextNode" presStyleLbl="node4" presStyleIdx="4" presStyleCnt="8" custScaleX="79571" custScaleY="71719" custLinFactNeighborX="-13062" custLinFactNeighborY="23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A0F65-0C29-407A-92BB-B642486E4D82}" type="pres">
      <dgm:prSet presAssocID="{B041A855-C104-47A9-B1D2-A0E69F3B1A02}" presName="level3hierChild" presStyleCnt="0"/>
      <dgm:spPr/>
    </dgm:pt>
    <dgm:pt modelId="{C4B50281-B78A-4228-B2EC-45EE7790E515}" type="pres">
      <dgm:prSet presAssocID="{C58F0A76-5023-4FED-93E1-475B7865557B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DCAF3981-D4C9-4394-AF84-701E138446C7}" type="pres">
      <dgm:prSet presAssocID="{C58F0A76-5023-4FED-93E1-475B7865557B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8F52378B-7C8B-49A9-A49F-87D0FCC4BECA}" type="pres">
      <dgm:prSet presAssocID="{1CA8F614-9CB9-4E7F-AE0A-745C7411C1E2}" presName="root2" presStyleCnt="0"/>
      <dgm:spPr/>
    </dgm:pt>
    <dgm:pt modelId="{4C9E31A8-D85C-4E53-8488-01390C334202}" type="pres">
      <dgm:prSet presAssocID="{1CA8F614-9CB9-4E7F-AE0A-745C7411C1E2}" presName="LevelTwoTextNode" presStyleLbl="node4" presStyleIdx="5" presStyleCnt="8" custScaleY="99609" custLinFactNeighborX="-6017" custLinFactNeighborY="217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518C5E-2AF1-4423-AB3F-1A039AA5AEE1}" type="pres">
      <dgm:prSet presAssocID="{1CA8F614-9CB9-4E7F-AE0A-745C7411C1E2}" presName="level3hierChild" presStyleCnt="0"/>
      <dgm:spPr/>
    </dgm:pt>
    <dgm:pt modelId="{09251458-0E9D-4BD2-BE5A-2C672781B0A2}" type="pres">
      <dgm:prSet presAssocID="{AF5F9AA1-F2D0-4D87-BE02-A090AA538958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80B57C4-6CA9-43E5-88C1-31E6F3213ADE}" type="pres">
      <dgm:prSet presAssocID="{AF5F9AA1-F2D0-4D87-BE02-A090AA538958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BCF14546-E625-4C22-BF50-ACBE2B5884F9}" type="pres">
      <dgm:prSet presAssocID="{87D76042-F601-4DC2-B53F-FFDD60048DDD}" presName="root2" presStyleCnt="0"/>
      <dgm:spPr/>
    </dgm:pt>
    <dgm:pt modelId="{EB4C76F7-71AA-4FA0-B64D-1B58983B7923}" type="pres">
      <dgm:prSet presAssocID="{87D76042-F601-4DC2-B53F-FFDD60048DDD}" presName="LevelTwoTextNode" presStyleLbl="node4" presStyleIdx="6" presStyleCnt="8" custScaleX="79571" custScaleY="71719" custLinFactNeighborX="-13062" custLinFactNeighborY="258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5E997A-CE6D-4C87-A1F4-4B73961C188E}" type="pres">
      <dgm:prSet presAssocID="{87D76042-F601-4DC2-B53F-FFDD60048DDD}" presName="level3hierChild" presStyleCnt="0"/>
      <dgm:spPr/>
    </dgm:pt>
    <dgm:pt modelId="{ACBA3240-56B1-4A8D-B30C-B1031F004A55}" type="pres">
      <dgm:prSet presAssocID="{C756B102-A4BF-4F67-A482-6EED33025352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8B5AE692-00F1-4B92-A0A0-B0DDDF380E35}" type="pres">
      <dgm:prSet presAssocID="{C756B102-A4BF-4F67-A482-6EED33025352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BFFE486F-A702-4CA9-A6E3-841496A90D33}" type="pres">
      <dgm:prSet presAssocID="{049149F5-CBD3-407A-BADE-C2D527064D6D}" presName="root2" presStyleCnt="0"/>
      <dgm:spPr/>
    </dgm:pt>
    <dgm:pt modelId="{2C9BA656-234C-4020-AA72-5D898442D72B}" type="pres">
      <dgm:prSet presAssocID="{049149F5-CBD3-407A-BADE-C2D527064D6D}" presName="LevelTwoTextNode" presStyleLbl="node4" presStyleIdx="7" presStyleCnt="8" custScaleY="99609" custLinFactNeighborX="-6017" custLinFactNeighborY="362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813BDC-7C98-47DC-982C-C39BD9271F33}" type="pres">
      <dgm:prSet presAssocID="{049149F5-CBD3-407A-BADE-C2D527064D6D}" presName="level3hierChild" presStyleCnt="0"/>
      <dgm:spPr/>
    </dgm:pt>
  </dgm:ptLst>
  <dgm:cxnLst>
    <dgm:cxn modelId="{B984281D-42B5-4DEA-8032-DB0CF4E71348}" srcId="{6A072E09-887E-4AF2-9F59-A9E8F27908E9}" destId="{B5B962E4-B3BF-45B5-8434-4C676C06976C}" srcOrd="1" destOrd="0" parTransId="{ECFC1DED-9C6D-4A91-8E83-3CF035B1A562}" sibTransId="{387897E3-A202-4BAD-B36E-58FF7F923E73}"/>
    <dgm:cxn modelId="{9C581CDC-5F61-434E-A0E6-5E53C5B10E43}" type="presOf" srcId="{C756B102-A4BF-4F67-A482-6EED33025352}" destId="{8B5AE692-00F1-4B92-A0A0-B0DDDF380E35}" srcOrd="1" destOrd="0" presId="urn:microsoft.com/office/officeart/2005/8/layout/hierarchy2"/>
    <dgm:cxn modelId="{EE68ADD1-A0F5-4329-84AD-7263CD68753F}" srcId="{88D07640-283C-41A8-B47A-5A90EF7E5F49}" destId="{F1403C64-7E5E-4E97-83F3-A6765CA42539}" srcOrd="1" destOrd="0" parTransId="{7C45E3E7-200E-4A54-A41B-56208EC382C4}" sibTransId="{DA5946AB-7578-4C70-B561-16A6C4D2A177}"/>
    <dgm:cxn modelId="{1424D858-5C9B-4739-AC70-6E03A5089986}" type="presOf" srcId="{7C45E3E7-200E-4A54-A41B-56208EC382C4}" destId="{4FC586C0-CF85-4FAE-B777-EF2FB4238C1F}" srcOrd="1" destOrd="0" presId="urn:microsoft.com/office/officeart/2005/8/layout/hierarchy2"/>
    <dgm:cxn modelId="{54E2C8B7-A434-4AE9-9FA9-7E72934B5631}" type="presOf" srcId="{FB5606EA-6B27-428E-AB0C-923B8709A8A6}" destId="{07B92C82-9DDC-45FB-84F7-89EEC0473B7F}" srcOrd="0" destOrd="0" presId="urn:microsoft.com/office/officeart/2005/8/layout/hierarchy2"/>
    <dgm:cxn modelId="{74C16596-CA15-42DF-8CD3-49CEB52005E2}" type="presOf" srcId="{E9858FA9-57C3-450B-98A5-633941E0587E}" destId="{9E05A1B4-3EF1-4297-BF3E-75E97F2B7B00}" srcOrd="1" destOrd="0" presId="urn:microsoft.com/office/officeart/2005/8/layout/hierarchy2"/>
    <dgm:cxn modelId="{CF239645-2ED7-4614-B24D-66FB25CB0D01}" type="presOf" srcId="{58687551-6182-4DD1-A69F-7678EE413AFD}" destId="{E34CEB5C-47B6-4169-B9F1-9E260296B2F4}" srcOrd="0" destOrd="0" presId="urn:microsoft.com/office/officeart/2005/8/layout/hierarchy2"/>
    <dgm:cxn modelId="{A09AE10F-7EE9-48D8-8F42-9F138E33F8A5}" type="presOf" srcId="{2107470C-A1B9-48DE-A8CF-FC1E09C9B5DA}" destId="{7D2ADA26-DBB4-43C8-B075-A9B5DEF5C1EA}" srcOrd="0" destOrd="0" presId="urn:microsoft.com/office/officeart/2005/8/layout/hierarchy2"/>
    <dgm:cxn modelId="{85D3E21F-0F69-47FE-8C7C-9AEB46737423}" srcId="{F1403C64-7E5E-4E97-83F3-A6765CA42539}" destId="{1DC0459F-B2B8-4203-B1BD-77F2CDBC1FF9}" srcOrd="0" destOrd="0" parTransId="{7FDCAC76-C4AB-4194-96D8-DB1FCECC02A5}" sibTransId="{BC934B00-16DC-47E3-8E54-8FBBA0E09D6A}"/>
    <dgm:cxn modelId="{064026E4-2FAA-4683-B117-FD886DC1B729}" type="presOf" srcId="{ECFC1DED-9C6D-4A91-8E83-3CF035B1A562}" destId="{2A52B021-2A10-4BEF-BFDE-35BF49315CE4}" srcOrd="1" destOrd="0" presId="urn:microsoft.com/office/officeart/2005/8/layout/hierarchy2"/>
    <dgm:cxn modelId="{184BB75C-B8C4-4F35-AEFB-5A3DA191DF42}" type="presOf" srcId="{049149F5-CBD3-407A-BADE-C2D527064D6D}" destId="{2C9BA656-234C-4020-AA72-5D898442D72B}" srcOrd="0" destOrd="0" presId="urn:microsoft.com/office/officeart/2005/8/layout/hierarchy2"/>
    <dgm:cxn modelId="{6CBAA57E-2A08-4A52-9309-A6F323F4C0A4}" type="presOf" srcId="{2107470C-A1B9-48DE-A8CF-FC1E09C9B5DA}" destId="{5B91C7C9-A96A-42C6-88B3-D47D7870B159}" srcOrd="1" destOrd="0" presId="urn:microsoft.com/office/officeart/2005/8/layout/hierarchy2"/>
    <dgm:cxn modelId="{303F7073-4435-492D-AF09-1CA02B77AD8D}" type="presOf" srcId="{7C45E3E7-200E-4A54-A41B-56208EC382C4}" destId="{9D537162-9E74-460D-873F-E1E9C5F310B3}" srcOrd="0" destOrd="0" presId="urn:microsoft.com/office/officeart/2005/8/layout/hierarchy2"/>
    <dgm:cxn modelId="{21AD8C6F-7111-4471-B5EB-3AD74807A5A5}" type="presOf" srcId="{395AAF09-8200-4717-9FE2-04835DFFD52F}" destId="{E03C2728-8606-436B-BD12-756D291A1334}" srcOrd="0" destOrd="0" presId="urn:microsoft.com/office/officeart/2005/8/layout/hierarchy2"/>
    <dgm:cxn modelId="{D974376E-E3D6-4271-BF06-FEB944EA0C34}" srcId="{B5B962E4-B3BF-45B5-8434-4C676C06976C}" destId="{87D76042-F601-4DC2-B53F-FFDD60048DDD}" srcOrd="1" destOrd="0" parTransId="{AF5F9AA1-F2D0-4D87-BE02-A090AA538958}" sibTransId="{83802682-DFAE-4978-A710-F2646E570D14}"/>
    <dgm:cxn modelId="{E313200F-8B5F-4862-B7EF-F93D22995DDB}" srcId="{B5B962E4-B3BF-45B5-8434-4C676C06976C}" destId="{B041A855-C104-47A9-B1D2-A0E69F3B1A02}" srcOrd="0" destOrd="0" parTransId="{3FDAA251-DC94-45C0-ABA5-CA1291DC8E7C}" sibTransId="{CFBE01EA-076F-4828-A1E9-926EF3B6F236}"/>
    <dgm:cxn modelId="{C000B963-2B7A-4F77-B5EA-4B4E63E78998}" type="presOf" srcId="{014E1468-A83D-49E4-8597-8803EF727698}" destId="{2B7A2728-22C9-4173-BD8A-D89EA5AB2EC9}" srcOrd="0" destOrd="0" presId="urn:microsoft.com/office/officeart/2005/8/layout/hierarchy2"/>
    <dgm:cxn modelId="{2096EBD9-C3F6-471E-895A-6950DE09A331}" type="presOf" srcId="{73D60450-14A8-4E9F-9270-34ACC7553BE0}" destId="{421C4262-0A7B-4BE7-955C-8B92DE950A92}" srcOrd="0" destOrd="0" presId="urn:microsoft.com/office/officeart/2005/8/layout/hierarchy2"/>
    <dgm:cxn modelId="{14A345D2-CE91-4797-A6C4-B011E54D1BCB}" type="presOf" srcId="{B5FEFD18-A134-4E48-B81D-979B34A912D3}" destId="{D70B1E33-83CA-4B02-B456-EA60435C85AE}" srcOrd="0" destOrd="0" presId="urn:microsoft.com/office/officeart/2005/8/layout/hierarchy2"/>
    <dgm:cxn modelId="{4A84FA80-9037-4442-9067-3D8400BC416B}" type="presOf" srcId="{C756B102-A4BF-4F67-A482-6EED33025352}" destId="{ACBA3240-56B1-4A8D-B30C-B1031F004A55}" srcOrd="0" destOrd="0" presId="urn:microsoft.com/office/officeart/2005/8/layout/hierarchy2"/>
    <dgm:cxn modelId="{7A00E7A3-A8E0-4B42-B1C8-6287B9B006B4}" type="presOf" srcId="{C58F0A76-5023-4FED-93E1-475B7865557B}" destId="{C4B50281-B78A-4228-B2EC-45EE7790E515}" srcOrd="0" destOrd="0" presId="urn:microsoft.com/office/officeart/2005/8/layout/hierarchy2"/>
    <dgm:cxn modelId="{F0E53DB7-8ED9-466E-8B79-B3F63400FA81}" type="presOf" srcId="{7FDCAC76-C4AB-4194-96D8-DB1FCECC02A5}" destId="{3BAEF512-F3F9-466A-B00C-10D6066C1471}" srcOrd="0" destOrd="0" presId="urn:microsoft.com/office/officeart/2005/8/layout/hierarchy2"/>
    <dgm:cxn modelId="{78C6488D-6C02-44C2-8156-BC0C38CF6C25}" type="presOf" srcId="{3FDAA251-DC94-45C0-ABA5-CA1291DC8E7C}" destId="{274E0543-B021-4273-9AEF-AEFE7F3A2065}" srcOrd="0" destOrd="0" presId="urn:microsoft.com/office/officeart/2005/8/layout/hierarchy2"/>
    <dgm:cxn modelId="{80944EC5-E5EB-427A-984F-7E9F4BEDEAC8}" type="presOf" srcId="{1CA8F614-9CB9-4E7F-AE0A-745C7411C1E2}" destId="{4C9E31A8-D85C-4E53-8488-01390C334202}" srcOrd="0" destOrd="0" presId="urn:microsoft.com/office/officeart/2005/8/layout/hierarchy2"/>
    <dgm:cxn modelId="{7830A5BE-3FB3-405A-A9D7-2FA7B596B418}" type="presOf" srcId="{88D07640-283C-41A8-B47A-5A90EF7E5F49}" destId="{13350D57-F7F4-4B97-A9A8-CFB558AD6FA0}" srcOrd="0" destOrd="0" presId="urn:microsoft.com/office/officeart/2005/8/layout/hierarchy2"/>
    <dgm:cxn modelId="{B4FD289B-76D9-4BB5-922D-232D212BBC5B}" srcId="{6A072E09-887E-4AF2-9F59-A9E8F27908E9}" destId="{88D07640-283C-41A8-B47A-5A90EF7E5F49}" srcOrd="0" destOrd="0" parTransId="{B5FEFD18-A134-4E48-B81D-979B34A912D3}" sibTransId="{83E6BEA0-15F5-4996-AF8E-DDC9463312FA}"/>
    <dgm:cxn modelId="{BF0D9AF7-EA87-41AC-ACD7-DD8DCE8135D8}" type="presOf" srcId="{C58F0A76-5023-4FED-93E1-475B7865557B}" destId="{DCAF3981-D4C9-4394-AF84-701E138446C7}" srcOrd="1" destOrd="0" presId="urn:microsoft.com/office/officeart/2005/8/layout/hierarchy2"/>
    <dgm:cxn modelId="{F4CC55D3-02F6-4E3D-959F-09652891E743}" type="presOf" srcId="{84A69D56-6B13-4ECF-AFAC-A4917BD23B85}" destId="{CE218FAF-FB97-4CF4-BD2A-DB87ECF5D2AE}" srcOrd="0" destOrd="0" presId="urn:microsoft.com/office/officeart/2005/8/layout/hierarchy2"/>
    <dgm:cxn modelId="{C2CD492B-4C33-4E49-A58C-C182E396453D}" type="presOf" srcId="{1DC0459F-B2B8-4203-B1BD-77F2CDBC1FF9}" destId="{10CBB8D4-9AF4-48C9-B787-D1D8B3FDA6EA}" srcOrd="0" destOrd="0" presId="urn:microsoft.com/office/officeart/2005/8/layout/hierarchy2"/>
    <dgm:cxn modelId="{421F07E5-7C90-43C0-98FC-3FA13D02300B}" type="presOf" srcId="{7FDCAC76-C4AB-4194-96D8-DB1FCECC02A5}" destId="{5D6FEFCF-E97E-45CB-B5BA-E902579A5F95}" srcOrd="1" destOrd="0" presId="urn:microsoft.com/office/officeart/2005/8/layout/hierarchy2"/>
    <dgm:cxn modelId="{532493E1-E64D-4F72-B666-36E78ACBBFA9}" type="presOf" srcId="{3FDAA251-DC94-45C0-ABA5-CA1291DC8E7C}" destId="{A6507C50-76DD-4EA4-9043-3DEDF424860F}" srcOrd="1" destOrd="0" presId="urn:microsoft.com/office/officeart/2005/8/layout/hierarchy2"/>
    <dgm:cxn modelId="{07540BAD-057B-44BC-8964-C0335095639D}" type="presOf" srcId="{58687551-6182-4DD1-A69F-7678EE413AFD}" destId="{D28BC71F-A96E-44B7-A69B-115A0DC03121}" srcOrd="1" destOrd="0" presId="urn:microsoft.com/office/officeart/2005/8/layout/hierarchy2"/>
    <dgm:cxn modelId="{EE522B67-C7B5-4FDF-A18D-41F25089D3B9}" srcId="{84A69D56-6B13-4ECF-AFAC-A4917BD23B85}" destId="{10B4502D-9353-4B4C-9B7A-756F51EE83DA}" srcOrd="0" destOrd="0" parTransId="{2654F5B7-57DA-4D0A-AE13-75A789179180}" sibTransId="{3915638E-B45F-46D1-B41A-89AC056FE62D}"/>
    <dgm:cxn modelId="{0F2A2F55-0D0D-485A-B2CB-C753B1D9CA7E}" srcId="{FB5606EA-6B27-428E-AB0C-923B8709A8A6}" destId="{73D60450-14A8-4E9F-9270-34ACC7553BE0}" srcOrd="0" destOrd="0" parTransId="{4FBB666B-11DB-4028-88B2-4BDCD42C6218}" sibTransId="{8B5C7668-4769-4FBE-95D9-21ADCF887F6B}"/>
    <dgm:cxn modelId="{52B8BB18-FCD2-4FD9-9E88-76A4B5D670A3}" type="presOf" srcId="{F1403C64-7E5E-4E97-83F3-A6765CA42539}" destId="{BB6EC9C0-08CF-41BA-898B-D2FFF6E6172F}" srcOrd="0" destOrd="0" presId="urn:microsoft.com/office/officeart/2005/8/layout/hierarchy2"/>
    <dgm:cxn modelId="{7265B0D6-4B97-4801-89D1-C23C5D0045C6}" srcId="{014E1468-A83D-49E4-8597-8803EF727698}" destId="{441D9BDD-BB83-44A8-8B4E-1C80C3FE587E}" srcOrd="0" destOrd="0" parTransId="{2107470C-A1B9-48DE-A8CF-FC1E09C9B5DA}" sibTransId="{10C9713A-244F-437C-B4DA-5562880041DF}"/>
    <dgm:cxn modelId="{404A6418-5D27-401A-81AE-E6A8FEF7A615}" srcId="{B041A855-C104-47A9-B1D2-A0E69F3B1A02}" destId="{1CA8F614-9CB9-4E7F-AE0A-745C7411C1E2}" srcOrd="0" destOrd="0" parTransId="{C58F0A76-5023-4FED-93E1-475B7865557B}" sibTransId="{0F20EAEC-3252-4474-8666-6EE3D6DE59AA}"/>
    <dgm:cxn modelId="{AB5274AC-A9D6-4F8E-BE93-44201EC514F2}" type="presOf" srcId="{441D9BDD-BB83-44A8-8B4E-1C80C3FE587E}" destId="{FB4386A2-963C-4AC3-B6F3-026B0B5D4773}" srcOrd="0" destOrd="0" presId="urn:microsoft.com/office/officeart/2005/8/layout/hierarchy2"/>
    <dgm:cxn modelId="{C20D3588-C538-448E-891C-DA89C396A63A}" type="presOf" srcId="{ECFC1DED-9C6D-4A91-8E83-3CF035B1A562}" destId="{EBD89809-A075-4DBA-94F0-61E2D5DE3EF5}" srcOrd="0" destOrd="0" presId="urn:microsoft.com/office/officeart/2005/8/layout/hierarchy2"/>
    <dgm:cxn modelId="{4A899830-AD67-404C-9745-F131AA748B2D}" srcId="{73D60450-14A8-4E9F-9270-34ACC7553BE0}" destId="{84A69D56-6B13-4ECF-AFAC-A4917BD23B85}" srcOrd="0" destOrd="0" parTransId="{58687551-6182-4DD1-A69F-7678EE413AFD}" sibTransId="{18159C49-4AEC-4F2C-86BD-F0AF8C8ACE17}"/>
    <dgm:cxn modelId="{661A40A3-7E84-4487-B409-BA2DBD264708}" type="presOf" srcId="{6A072E09-887E-4AF2-9F59-A9E8F27908E9}" destId="{F68F9B9A-24D5-4416-B118-AF15640CA5F7}" srcOrd="0" destOrd="0" presId="urn:microsoft.com/office/officeart/2005/8/layout/hierarchy2"/>
    <dgm:cxn modelId="{AA75177D-55D6-43B9-862A-9983D4189B0B}" type="presOf" srcId="{B5FEFD18-A134-4E48-B81D-979B34A912D3}" destId="{048FEF68-E8E2-4D4F-B1DD-14D46B8439E8}" srcOrd="1" destOrd="0" presId="urn:microsoft.com/office/officeart/2005/8/layout/hierarchy2"/>
    <dgm:cxn modelId="{F20692FD-C83B-46C8-AFDB-CF464BAB6BF0}" type="presOf" srcId="{2654F5B7-57DA-4D0A-AE13-75A789179180}" destId="{057E2954-F06F-4191-A953-A4A7FFE7BC8E}" srcOrd="1" destOrd="0" presId="urn:microsoft.com/office/officeart/2005/8/layout/hierarchy2"/>
    <dgm:cxn modelId="{695F76E2-DC24-446C-BD68-3F10C435C0B1}" srcId="{88D07640-283C-41A8-B47A-5A90EF7E5F49}" destId="{014E1468-A83D-49E4-8597-8803EF727698}" srcOrd="0" destOrd="0" parTransId="{395AAF09-8200-4717-9FE2-04835DFFD52F}" sibTransId="{7FBAD0D3-536A-4326-B9D3-16949FBCE1DA}"/>
    <dgm:cxn modelId="{3909A0B3-9850-4A75-B918-48041DE4181A}" type="presOf" srcId="{87D76042-F601-4DC2-B53F-FFDD60048DDD}" destId="{EB4C76F7-71AA-4FA0-B64D-1B58983B7923}" srcOrd="0" destOrd="0" presId="urn:microsoft.com/office/officeart/2005/8/layout/hierarchy2"/>
    <dgm:cxn modelId="{F6CE1FDD-5DFB-42D8-A8F2-67126C27838D}" type="presOf" srcId="{E9858FA9-57C3-450B-98A5-633941E0587E}" destId="{6CFF46A3-1015-4A65-A7EB-6172329F0935}" srcOrd="0" destOrd="0" presId="urn:microsoft.com/office/officeart/2005/8/layout/hierarchy2"/>
    <dgm:cxn modelId="{9F9CE707-EED1-44D8-92A9-365175F62670}" type="presOf" srcId="{B041A855-C104-47A9-B1D2-A0E69F3B1A02}" destId="{67535D4E-BD41-46F5-9F0B-B68878712FAA}" srcOrd="0" destOrd="0" presId="urn:microsoft.com/office/officeart/2005/8/layout/hierarchy2"/>
    <dgm:cxn modelId="{748DBA33-58C9-4F5B-AEC0-08B6168272C6}" type="presOf" srcId="{AF5F9AA1-F2D0-4D87-BE02-A090AA538958}" destId="{09251458-0E9D-4BD2-BE5A-2C672781B0A2}" srcOrd="0" destOrd="0" presId="urn:microsoft.com/office/officeart/2005/8/layout/hierarchy2"/>
    <dgm:cxn modelId="{98953C79-FFC7-4CBF-9AB0-98A3859FDDC0}" type="presOf" srcId="{10B4502D-9353-4B4C-9B7A-756F51EE83DA}" destId="{D4A72749-FD75-46B5-8E30-6C9C1E69D709}" srcOrd="0" destOrd="0" presId="urn:microsoft.com/office/officeart/2005/8/layout/hierarchy2"/>
    <dgm:cxn modelId="{A5BC041B-0C3B-446F-AC6E-D61F19B14F42}" type="presOf" srcId="{2654F5B7-57DA-4D0A-AE13-75A789179180}" destId="{E5391862-0780-419C-A796-F9DAD63CE5D7}" srcOrd="0" destOrd="0" presId="urn:microsoft.com/office/officeart/2005/8/layout/hierarchy2"/>
    <dgm:cxn modelId="{F9C7E738-84DD-4F08-9235-2DC6BB89F102}" srcId="{87D76042-F601-4DC2-B53F-FFDD60048DDD}" destId="{049149F5-CBD3-407A-BADE-C2D527064D6D}" srcOrd="0" destOrd="0" parTransId="{C756B102-A4BF-4F67-A482-6EED33025352}" sibTransId="{1D2E0F99-96F9-495C-8910-5CD7C16F095B}"/>
    <dgm:cxn modelId="{0EF97DBC-1E6D-4D52-B17F-8A99EB3D9733}" srcId="{73D60450-14A8-4E9F-9270-34ACC7553BE0}" destId="{6A072E09-887E-4AF2-9F59-A9E8F27908E9}" srcOrd="1" destOrd="0" parTransId="{E9858FA9-57C3-450B-98A5-633941E0587E}" sibTransId="{08946E41-5F09-45B4-B119-00CA57B7F747}"/>
    <dgm:cxn modelId="{331AE8CD-CB10-4A14-9E67-3F9E1215A6E1}" type="presOf" srcId="{B5B962E4-B3BF-45B5-8434-4C676C06976C}" destId="{B410BD33-3750-45F2-ABB6-632A8E554372}" srcOrd="0" destOrd="0" presId="urn:microsoft.com/office/officeart/2005/8/layout/hierarchy2"/>
    <dgm:cxn modelId="{33D2073B-5172-4173-B650-08260DFF24C9}" type="presOf" srcId="{395AAF09-8200-4717-9FE2-04835DFFD52F}" destId="{CEDA7B53-4409-4BDC-8981-FDC41B900A9F}" srcOrd="1" destOrd="0" presId="urn:microsoft.com/office/officeart/2005/8/layout/hierarchy2"/>
    <dgm:cxn modelId="{7B4D8A8F-8E23-4BD3-9C59-CBAFB65E29BB}" type="presOf" srcId="{AF5F9AA1-F2D0-4D87-BE02-A090AA538958}" destId="{480B57C4-6CA9-43E5-88C1-31E6F3213ADE}" srcOrd="1" destOrd="0" presId="urn:microsoft.com/office/officeart/2005/8/layout/hierarchy2"/>
    <dgm:cxn modelId="{26A6885B-4165-4424-9B4F-D219935A10BB}" type="presParOf" srcId="{07B92C82-9DDC-45FB-84F7-89EEC0473B7F}" destId="{BACD05E3-0926-4B42-A9E3-8E446BD27CCE}" srcOrd="0" destOrd="0" presId="urn:microsoft.com/office/officeart/2005/8/layout/hierarchy2"/>
    <dgm:cxn modelId="{3D5BA403-FC23-41E7-89B7-FB2E0E7BC3A7}" type="presParOf" srcId="{BACD05E3-0926-4B42-A9E3-8E446BD27CCE}" destId="{421C4262-0A7B-4BE7-955C-8B92DE950A92}" srcOrd="0" destOrd="0" presId="urn:microsoft.com/office/officeart/2005/8/layout/hierarchy2"/>
    <dgm:cxn modelId="{D72E1637-3B12-41E6-AF8D-834F53C5BB90}" type="presParOf" srcId="{BACD05E3-0926-4B42-A9E3-8E446BD27CCE}" destId="{6FF7D111-4E86-4A87-9752-1648CC66962C}" srcOrd="1" destOrd="0" presId="urn:microsoft.com/office/officeart/2005/8/layout/hierarchy2"/>
    <dgm:cxn modelId="{1523E7DD-FF66-427C-8629-8C06200CF8EF}" type="presParOf" srcId="{6FF7D111-4E86-4A87-9752-1648CC66962C}" destId="{E34CEB5C-47B6-4169-B9F1-9E260296B2F4}" srcOrd="0" destOrd="0" presId="urn:microsoft.com/office/officeart/2005/8/layout/hierarchy2"/>
    <dgm:cxn modelId="{E744A188-A663-441A-BCC7-D47EEEBF0764}" type="presParOf" srcId="{E34CEB5C-47B6-4169-B9F1-9E260296B2F4}" destId="{D28BC71F-A96E-44B7-A69B-115A0DC03121}" srcOrd="0" destOrd="0" presId="urn:microsoft.com/office/officeart/2005/8/layout/hierarchy2"/>
    <dgm:cxn modelId="{3DBB182E-D3A4-4158-B980-60C29EAFF132}" type="presParOf" srcId="{6FF7D111-4E86-4A87-9752-1648CC66962C}" destId="{B2F7835A-8402-42F1-8173-596B833F0BA8}" srcOrd="1" destOrd="0" presId="urn:microsoft.com/office/officeart/2005/8/layout/hierarchy2"/>
    <dgm:cxn modelId="{1F34AF07-ED66-4FEB-9DC5-A4142195AFF9}" type="presParOf" srcId="{B2F7835A-8402-42F1-8173-596B833F0BA8}" destId="{CE218FAF-FB97-4CF4-BD2A-DB87ECF5D2AE}" srcOrd="0" destOrd="0" presId="urn:microsoft.com/office/officeart/2005/8/layout/hierarchy2"/>
    <dgm:cxn modelId="{FE061299-4C2F-4864-85E0-8C1471435F7A}" type="presParOf" srcId="{B2F7835A-8402-42F1-8173-596B833F0BA8}" destId="{7555201D-C099-429A-A04E-38AD61A6F1DF}" srcOrd="1" destOrd="0" presId="urn:microsoft.com/office/officeart/2005/8/layout/hierarchy2"/>
    <dgm:cxn modelId="{F6A771E5-1118-43B7-9D01-CE7E11F0AC4B}" type="presParOf" srcId="{7555201D-C099-429A-A04E-38AD61A6F1DF}" destId="{E5391862-0780-419C-A796-F9DAD63CE5D7}" srcOrd="0" destOrd="0" presId="urn:microsoft.com/office/officeart/2005/8/layout/hierarchy2"/>
    <dgm:cxn modelId="{7C3A3394-8D2A-4985-883C-65F22191CAB8}" type="presParOf" srcId="{E5391862-0780-419C-A796-F9DAD63CE5D7}" destId="{057E2954-F06F-4191-A953-A4A7FFE7BC8E}" srcOrd="0" destOrd="0" presId="urn:microsoft.com/office/officeart/2005/8/layout/hierarchy2"/>
    <dgm:cxn modelId="{AD8C3A25-C21A-402C-8CC4-EC0BF622ADAC}" type="presParOf" srcId="{7555201D-C099-429A-A04E-38AD61A6F1DF}" destId="{881BEF22-D5A5-463F-B51A-2850691FCDA5}" srcOrd="1" destOrd="0" presId="urn:microsoft.com/office/officeart/2005/8/layout/hierarchy2"/>
    <dgm:cxn modelId="{2AD83FE4-72CB-44DF-B239-A17A8D521F05}" type="presParOf" srcId="{881BEF22-D5A5-463F-B51A-2850691FCDA5}" destId="{D4A72749-FD75-46B5-8E30-6C9C1E69D709}" srcOrd="0" destOrd="0" presId="urn:microsoft.com/office/officeart/2005/8/layout/hierarchy2"/>
    <dgm:cxn modelId="{93C6E783-559B-42C5-B815-B78FEEDC3EAA}" type="presParOf" srcId="{881BEF22-D5A5-463F-B51A-2850691FCDA5}" destId="{BB695C88-7548-4378-BF61-A830B4FBB9F8}" srcOrd="1" destOrd="0" presId="urn:microsoft.com/office/officeart/2005/8/layout/hierarchy2"/>
    <dgm:cxn modelId="{A4C7D29E-5742-4E2E-8ACD-487E65ED8E11}" type="presParOf" srcId="{6FF7D111-4E86-4A87-9752-1648CC66962C}" destId="{6CFF46A3-1015-4A65-A7EB-6172329F0935}" srcOrd="2" destOrd="0" presId="urn:microsoft.com/office/officeart/2005/8/layout/hierarchy2"/>
    <dgm:cxn modelId="{4E744476-98FB-47A5-B3B0-BAB15B1E8A18}" type="presParOf" srcId="{6CFF46A3-1015-4A65-A7EB-6172329F0935}" destId="{9E05A1B4-3EF1-4297-BF3E-75E97F2B7B00}" srcOrd="0" destOrd="0" presId="urn:microsoft.com/office/officeart/2005/8/layout/hierarchy2"/>
    <dgm:cxn modelId="{0E9657D7-9881-410C-BC42-60AAD87D9462}" type="presParOf" srcId="{6FF7D111-4E86-4A87-9752-1648CC66962C}" destId="{FF0C6CF8-A501-4B8C-B44A-1FB9E67F42E7}" srcOrd="3" destOrd="0" presId="urn:microsoft.com/office/officeart/2005/8/layout/hierarchy2"/>
    <dgm:cxn modelId="{823E578A-4128-4895-882A-B4C4A7BEE701}" type="presParOf" srcId="{FF0C6CF8-A501-4B8C-B44A-1FB9E67F42E7}" destId="{F68F9B9A-24D5-4416-B118-AF15640CA5F7}" srcOrd="0" destOrd="0" presId="urn:microsoft.com/office/officeart/2005/8/layout/hierarchy2"/>
    <dgm:cxn modelId="{7D05751E-EBA6-4A53-83C7-26043D1B520F}" type="presParOf" srcId="{FF0C6CF8-A501-4B8C-B44A-1FB9E67F42E7}" destId="{F4DB79DA-3745-4165-9C72-0AE028511EE5}" srcOrd="1" destOrd="0" presId="urn:microsoft.com/office/officeart/2005/8/layout/hierarchy2"/>
    <dgm:cxn modelId="{3DCAEBD1-D444-4667-AE17-17B03A70E479}" type="presParOf" srcId="{F4DB79DA-3745-4165-9C72-0AE028511EE5}" destId="{D70B1E33-83CA-4B02-B456-EA60435C85AE}" srcOrd="0" destOrd="0" presId="urn:microsoft.com/office/officeart/2005/8/layout/hierarchy2"/>
    <dgm:cxn modelId="{0989836A-FA2F-4F21-B024-0D042575209A}" type="presParOf" srcId="{D70B1E33-83CA-4B02-B456-EA60435C85AE}" destId="{048FEF68-E8E2-4D4F-B1DD-14D46B8439E8}" srcOrd="0" destOrd="0" presId="urn:microsoft.com/office/officeart/2005/8/layout/hierarchy2"/>
    <dgm:cxn modelId="{587B0B42-B6D5-4936-8AC1-7CF218E2FA4E}" type="presParOf" srcId="{F4DB79DA-3745-4165-9C72-0AE028511EE5}" destId="{7CD8C534-0CD7-466B-9E9E-DC6A3F91C0FF}" srcOrd="1" destOrd="0" presId="urn:microsoft.com/office/officeart/2005/8/layout/hierarchy2"/>
    <dgm:cxn modelId="{70FB916F-3586-4DE5-A472-159A259ABA84}" type="presParOf" srcId="{7CD8C534-0CD7-466B-9E9E-DC6A3F91C0FF}" destId="{13350D57-F7F4-4B97-A9A8-CFB558AD6FA0}" srcOrd="0" destOrd="0" presId="urn:microsoft.com/office/officeart/2005/8/layout/hierarchy2"/>
    <dgm:cxn modelId="{84BE536E-5A20-4FD1-B467-E2EFB425A6FE}" type="presParOf" srcId="{7CD8C534-0CD7-466B-9E9E-DC6A3F91C0FF}" destId="{9761BF42-F751-4EF7-BD5B-9D8DCAC7E50A}" srcOrd="1" destOrd="0" presId="urn:microsoft.com/office/officeart/2005/8/layout/hierarchy2"/>
    <dgm:cxn modelId="{3A691131-5C00-4B31-B8EC-14E801C686B7}" type="presParOf" srcId="{9761BF42-F751-4EF7-BD5B-9D8DCAC7E50A}" destId="{E03C2728-8606-436B-BD12-756D291A1334}" srcOrd="0" destOrd="0" presId="urn:microsoft.com/office/officeart/2005/8/layout/hierarchy2"/>
    <dgm:cxn modelId="{0E9EB0B7-0DF3-428C-96B3-529BF46C75E3}" type="presParOf" srcId="{E03C2728-8606-436B-BD12-756D291A1334}" destId="{CEDA7B53-4409-4BDC-8981-FDC41B900A9F}" srcOrd="0" destOrd="0" presId="urn:microsoft.com/office/officeart/2005/8/layout/hierarchy2"/>
    <dgm:cxn modelId="{43574016-D85F-4AB0-B644-BE02145C303A}" type="presParOf" srcId="{9761BF42-F751-4EF7-BD5B-9D8DCAC7E50A}" destId="{A8E1C787-101B-4142-9394-1BC53DABDA08}" srcOrd="1" destOrd="0" presId="urn:microsoft.com/office/officeart/2005/8/layout/hierarchy2"/>
    <dgm:cxn modelId="{10DCCBBC-F830-4099-858B-790A3B79BC78}" type="presParOf" srcId="{A8E1C787-101B-4142-9394-1BC53DABDA08}" destId="{2B7A2728-22C9-4173-BD8A-D89EA5AB2EC9}" srcOrd="0" destOrd="0" presId="urn:microsoft.com/office/officeart/2005/8/layout/hierarchy2"/>
    <dgm:cxn modelId="{8FD8E363-8DB8-4466-B235-1FC32E273AE1}" type="presParOf" srcId="{A8E1C787-101B-4142-9394-1BC53DABDA08}" destId="{B7FFC6FF-AE14-4F91-92C8-3D79080DCF83}" srcOrd="1" destOrd="0" presId="urn:microsoft.com/office/officeart/2005/8/layout/hierarchy2"/>
    <dgm:cxn modelId="{AC14D51D-A1D7-42E8-B165-A78994C16E96}" type="presParOf" srcId="{B7FFC6FF-AE14-4F91-92C8-3D79080DCF83}" destId="{7D2ADA26-DBB4-43C8-B075-A9B5DEF5C1EA}" srcOrd="0" destOrd="0" presId="urn:microsoft.com/office/officeart/2005/8/layout/hierarchy2"/>
    <dgm:cxn modelId="{471301A2-6413-4802-BFA2-CEF7C643BA62}" type="presParOf" srcId="{7D2ADA26-DBB4-43C8-B075-A9B5DEF5C1EA}" destId="{5B91C7C9-A96A-42C6-88B3-D47D7870B159}" srcOrd="0" destOrd="0" presId="urn:microsoft.com/office/officeart/2005/8/layout/hierarchy2"/>
    <dgm:cxn modelId="{C3BB9D91-4834-498C-9CAC-2ED17DF92F9C}" type="presParOf" srcId="{B7FFC6FF-AE14-4F91-92C8-3D79080DCF83}" destId="{12CE1B62-060D-49A1-ADD6-ADF381BCC584}" srcOrd="1" destOrd="0" presId="urn:microsoft.com/office/officeart/2005/8/layout/hierarchy2"/>
    <dgm:cxn modelId="{654E3FCC-B037-482F-9345-F82B6A63BEB4}" type="presParOf" srcId="{12CE1B62-060D-49A1-ADD6-ADF381BCC584}" destId="{FB4386A2-963C-4AC3-B6F3-026B0B5D4773}" srcOrd="0" destOrd="0" presId="urn:microsoft.com/office/officeart/2005/8/layout/hierarchy2"/>
    <dgm:cxn modelId="{9617289F-2CF0-414D-A210-1DF90878DC08}" type="presParOf" srcId="{12CE1B62-060D-49A1-ADD6-ADF381BCC584}" destId="{132E6298-B4DC-4439-87BB-7115E28B526D}" srcOrd="1" destOrd="0" presId="urn:microsoft.com/office/officeart/2005/8/layout/hierarchy2"/>
    <dgm:cxn modelId="{B04F3E2A-07F4-433B-85D0-EDF9ED1EACAE}" type="presParOf" srcId="{9761BF42-F751-4EF7-BD5B-9D8DCAC7E50A}" destId="{9D537162-9E74-460D-873F-E1E9C5F310B3}" srcOrd="2" destOrd="0" presId="urn:microsoft.com/office/officeart/2005/8/layout/hierarchy2"/>
    <dgm:cxn modelId="{F83968EB-25D9-4327-85AB-AAA9F8D3546D}" type="presParOf" srcId="{9D537162-9E74-460D-873F-E1E9C5F310B3}" destId="{4FC586C0-CF85-4FAE-B777-EF2FB4238C1F}" srcOrd="0" destOrd="0" presId="urn:microsoft.com/office/officeart/2005/8/layout/hierarchy2"/>
    <dgm:cxn modelId="{A3FD0A22-FD8B-46D2-BDCC-C4963B666F45}" type="presParOf" srcId="{9761BF42-F751-4EF7-BD5B-9D8DCAC7E50A}" destId="{2F862BE2-62B9-49F1-BA1D-ECBF9394E42A}" srcOrd="3" destOrd="0" presId="urn:microsoft.com/office/officeart/2005/8/layout/hierarchy2"/>
    <dgm:cxn modelId="{5896D683-C59D-4FB9-B779-9AC3324501FA}" type="presParOf" srcId="{2F862BE2-62B9-49F1-BA1D-ECBF9394E42A}" destId="{BB6EC9C0-08CF-41BA-898B-D2FFF6E6172F}" srcOrd="0" destOrd="0" presId="urn:microsoft.com/office/officeart/2005/8/layout/hierarchy2"/>
    <dgm:cxn modelId="{9990BAA6-9C20-4B97-8A2B-5DA3CA3ECC86}" type="presParOf" srcId="{2F862BE2-62B9-49F1-BA1D-ECBF9394E42A}" destId="{EC1D806F-4122-46EC-89BF-3DC23C0FCE88}" srcOrd="1" destOrd="0" presId="urn:microsoft.com/office/officeart/2005/8/layout/hierarchy2"/>
    <dgm:cxn modelId="{C0FDB925-EAFD-41E0-856C-81CCE66E40BC}" type="presParOf" srcId="{EC1D806F-4122-46EC-89BF-3DC23C0FCE88}" destId="{3BAEF512-F3F9-466A-B00C-10D6066C1471}" srcOrd="0" destOrd="0" presId="urn:microsoft.com/office/officeart/2005/8/layout/hierarchy2"/>
    <dgm:cxn modelId="{111B3F1D-E777-48F6-BFBE-3F2AC3E190E3}" type="presParOf" srcId="{3BAEF512-F3F9-466A-B00C-10D6066C1471}" destId="{5D6FEFCF-E97E-45CB-B5BA-E902579A5F95}" srcOrd="0" destOrd="0" presId="urn:microsoft.com/office/officeart/2005/8/layout/hierarchy2"/>
    <dgm:cxn modelId="{04544CD9-382E-4D2C-84C5-DB4371B41C61}" type="presParOf" srcId="{EC1D806F-4122-46EC-89BF-3DC23C0FCE88}" destId="{0ACAB752-055E-4788-9C77-5B5BD74C28EB}" srcOrd="1" destOrd="0" presId="urn:microsoft.com/office/officeart/2005/8/layout/hierarchy2"/>
    <dgm:cxn modelId="{757AC61A-0293-4CA3-9758-990A6D5C8AB3}" type="presParOf" srcId="{0ACAB752-055E-4788-9C77-5B5BD74C28EB}" destId="{10CBB8D4-9AF4-48C9-B787-D1D8B3FDA6EA}" srcOrd="0" destOrd="0" presId="urn:microsoft.com/office/officeart/2005/8/layout/hierarchy2"/>
    <dgm:cxn modelId="{B3BF02A0-68A7-44EF-BC8C-FDFC19BABD7A}" type="presParOf" srcId="{0ACAB752-055E-4788-9C77-5B5BD74C28EB}" destId="{B6B54DDD-416D-46EF-8648-452FBF86B4FD}" srcOrd="1" destOrd="0" presId="urn:microsoft.com/office/officeart/2005/8/layout/hierarchy2"/>
    <dgm:cxn modelId="{27E5D70C-3025-476C-AACB-3A049AC05231}" type="presParOf" srcId="{F4DB79DA-3745-4165-9C72-0AE028511EE5}" destId="{EBD89809-A075-4DBA-94F0-61E2D5DE3EF5}" srcOrd="2" destOrd="0" presId="urn:microsoft.com/office/officeart/2005/8/layout/hierarchy2"/>
    <dgm:cxn modelId="{1E5CF1A4-4BC9-44F5-83E4-A61A79924ADE}" type="presParOf" srcId="{EBD89809-A075-4DBA-94F0-61E2D5DE3EF5}" destId="{2A52B021-2A10-4BEF-BFDE-35BF49315CE4}" srcOrd="0" destOrd="0" presId="urn:microsoft.com/office/officeart/2005/8/layout/hierarchy2"/>
    <dgm:cxn modelId="{B3FF8294-080B-4482-B1E6-E844FC27FC56}" type="presParOf" srcId="{F4DB79DA-3745-4165-9C72-0AE028511EE5}" destId="{BAD0DB44-9C8E-4D36-9C2F-70C9CA06AFD6}" srcOrd="3" destOrd="0" presId="urn:microsoft.com/office/officeart/2005/8/layout/hierarchy2"/>
    <dgm:cxn modelId="{40E8DE5D-7FC9-491E-A832-FF513EC77FD3}" type="presParOf" srcId="{BAD0DB44-9C8E-4D36-9C2F-70C9CA06AFD6}" destId="{B410BD33-3750-45F2-ABB6-632A8E554372}" srcOrd="0" destOrd="0" presId="urn:microsoft.com/office/officeart/2005/8/layout/hierarchy2"/>
    <dgm:cxn modelId="{1C3731AC-7FAC-4B27-9B2B-58487A19BA96}" type="presParOf" srcId="{BAD0DB44-9C8E-4D36-9C2F-70C9CA06AFD6}" destId="{1F482342-BCDE-4410-AE62-FAFA3295B6AF}" srcOrd="1" destOrd="0" presId="urn:microsoft.com/office/officeart/2005/8/layout/hierarchy2"/>
    <dgm:cxn modelId="{97370323-4573-4DDB-8187-3A3CCE42A5B2}" type="presParOf" srcId="{1F482342-BCDE-4410-AE62-FAFA3295B6AF}" destId="{274E0543-B021-4273-9AEF-AEFE7F3A2065}" srcOrd="0" destOrd="0" presId="urn:microsoft.com/office/officeart/2005/8/layout/hierarchy2"/>
    <dgm:cxn modelId="{AC0F041E-09CC-43BC-8AF5-911031F17C67}" type="presParOf" srcId="{274E0543-B021-4273-9AEF-AEFE7F3A2065}" destId="{A6507C50-76DD-4EA4-9043-3DEDF424860F}" srcOrd="0" destOrd="0" presId="urn:microsoft.com/office/officeart/2005/8/layout/hierarchy2"/>
    <dgm:cxn modelId="{3A737DB2-D8A3-4A0F-ACEF-28D090464AC0}" type="presParOf" srcId="{1F482342-BCDE-4410-AE62-FAFA3295B6AF}" destId="{49F01B0F-E05E-4118-A758-19BBD1593A45}" srcOrd="1" destOrd="0" presId="urn:microsoft.com/office/officeart/2005/8/layout/hierarchy2"/>
    <dgm:cxn modelId="{E6014D47-3F2A-491D-B833-48643A933B12}" type="presParOf" srcId="{49F01B0F-E05E-4118-A758-19BBD1593A45}" destId="{67535D4E-BD41-46F5-9F0B-B68878712FAA}" srcOrd="0" destOrd="0" presId="urn:microsoft.com/office/officeart/2005/8/layout/hierarchy2"/>
    <dgm:cxn modelId="{D2818484-98F8-41C7-BEF7-435C2F4FAB86}" type="presParOf" srcId="{49F01B0F-E05E-4118-A758-19BBD1593A45}" destId="{83BA0F65-0C29-407A-92BB-B642486E4D82}" srcOrd="1" destOrd="0" presId="urn:microsoft.com/office/officeart/2005/8/layout/hierarchy2"/>
    <dgm:cxn modelId="{92E6ACFC-1D04-4C98-898B-1719CD3F7B15}" type="presParOf" srcId="{83BA0F65-0C29-407A-92BB-B642486E4D82}" destId="{C4B50281-B78A-4228-B2EC-45EE7790E515}" srcOrd="0" destOrd="0" presId="urn:microsoft.com/office/officeart/2005/8/layout/hierarchy2"/>
    <dgm:cxn modelId="{0A9776C9-6206-47A0-ACF6-53B9A76C2298}" type="presParOf" srcId="{C4B50281-B78A-4228-B2EC-45EE7790E515}" destId="{DCAF3981-D4C9-4394-AF84-701E138446C7}" srcOrd="0" destOrd="0" presId="urn:microsoft.com/office/officeart/2005/8/layout/hierarchy2"/>
    <dgm:cxn modelId="{96D770A6-1380-4C13-937E-77C001B2C07C}" type="presParOf" srcId="{83BA0F65-0C29-407A-92BB-B642486E4D82}" destId="{8F52378B-7C8B-49A9-A49F-87D0FCC4BECA}" srcOrd="1" destOrd="0" presId="urn:microsoft.com/office/officeart/2005/8/layout/hierarchy2"/>
    <dgm:cxn modelId="{290A7C56-2D72-41FF-B7BA-4EA6C93561E9}" type="presParOf" srcId="{8F52378B-7C8B-49A9-A49F-87D0FCC4BECA}" destId="{4C9E31A8-D85C-4E53-8488-01390C334202}" srcOrd="0" destOrd="0" presId="urn:microsoft.com/office/officeart/2005/8/layout/hierarchy2"/>
    <dgm:cxn modelId="{2B03EE72-A5A7-4A92-BCC1-2A6B3FF4D8A8}" type="presParOf" srcId="{8F52378B-7C8B-49A9-A49F-87D0FCC4BECA}" destId="{7D518C5E-2AF1-4423-AB3F-1A039AA5AEE1}" srcOrd="1" destOrd="0" presId="urn:microsoft.com/office/officeart/2005/8/layout/hierarchy2"/>
    <dgm:cxn modelId="{C2E04A07-A14A-4DF8-9D24-DC4B5A2248C0}" type="presParOf" srcId="{1F482342-BCDE-4410-AE62-FAFA3295B6AF}" destId="{09251458-0E9D-4BD2-BE5A-2C672781B0A2}" srcOrd="2" destOrd="0" presId="urn:microsoft.com/office/officeart/2005/8/layout/hierarchy2"/>
    <dgm:cxn modelId="{7A1D3A47-82EB-4051-BCC0-566EFBE02D9F}" type="presParOf" srcId="{09251458-0E9D-4BD2-BE5A-2C672781B0A2}" destId="{480B57C4-6CA9-43E5-88C1-31E6F3213ADE}" srcOrd="0" destOrd="0" presId="urn:microsoft.com/office/officeart/2005/8/layout/hierarchy2"/>
    <dgm:cxn modelId="{BB93FF4B-E8F0-48E5-877B-5D7F2CB8E11D}" type="presParOf" srcId="{1F482342-BCDE-4410-AE62-FAFA3295B6AF}" destId="{BCF14546-E625-4C22-BF50-ACBE2B5884F9}" srcOrd="3" destOrd="0" presId="urn:microsoft.com/office/officeart/2005/8/layout/hierarchy2"/>
    <dgm:cxn modelId="{AB54D47C-582C-414A-966F-68453BB84DCF}" type="presParOf" srcId="{BCF14546-E625-4C22-BF50-ACBE2B5884F9}" destId="{EB4C76F7-71AA-4FA0-B64D-1B58983B7923}" srcOrd="0" destOrd="0" presId="urn:microsoft.com/office/officeart/2005/8/layout/hierarchy2"/>
    <dgm:cxn modelId="{CC77ED50-0E9A-4B7E-A103-70CDA5BE1661}" type="presParOf" srcId="{BCF14546-E625-4C22-BF50-ACBE2B5884F9}" destId="{325E997A-CE6D-4C87-A1F4-4B73961C188E}" srcOrd="1" destOrd="0" presId="urn:microsoft.com/office/officeart/2005/8/layout/hierarchy2"/>
    <dgm:cxn modelId="{92CB3972-BFCB-48A7-8CD1-2873CDB35414}" type="presParOf" srcId="{325E997A-CE6D-4C87-A1F4-4B73961C188E}" destId="{ACBA3240-56B1-4A8D-B30C-B1031F004A55}" srcOrd="0" destOrd="0" presId="urn:microsoft.com/office/officeart/2005/8/layout/hierarchy2"/>
    <dgm:cxn modelId="{3DF82841-2D5B-416C-A30E-537F5F599421}" type="presParOf" srcId="{ACBA3240-56B1-4A8D-B30C-B1031F004A55}" destId="{8B5AE692-00F1-4B92-A0A0-B0DDDF380E35}" srcOrd="0" destOrd="0" presId="urn:microsoft.com/office/officeart/2005/8/layout/hierarchy2"/>
    <dgm:cxn modelId="{76EA3DCD-F52A-428C-B334-713B8BD4F8D1}" type="presParOf" srcId="{325E997A-CE6D-4C87-A1F4-4B73961C188E}" destId="{BFFE486F-A702-4CA9-A6E3-841496A90D33}" srcOrd="1" destOrd="0" presId="urn:microsoft.com/office/officeart/2005/8/layout/hierarchy2"/>
    <dgm:cxn modelId="{240319CA-460E-40E5-9E42-AC624D123265}" type="presParOf" srcId="{BFFE486F-A702-4CA9-A6E3-841496A90D33}" destId="{2C9BA656-234C-4020-AA72-5D898442D72B}" srcOrd="0" destOrd="0" presId="urn:microsoft.com/office/officeart/2005/8/layout/hierarchy2"/>
    <dgm:cxn modelId="{4A2EDCE2-967E-487A-991E-3C4814EBAF40}" type="presParOf" srcId="{BFFE486F-A702-4CA9-A6E3-841496A90D33}" destId="{97813BDC-7C98-47DC-982C-C39BD9271F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5606EA-6B27-428E-AB0C-923B8709A8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3D60450-14A8-4E9F-9270-34ACC7553BE0}">
      <dgm:prSet phldrT="[文本]"/>
      <dgm:spPr/>
      <dgm:t>
        <a:bodyPr/>
        <a:lstStyle/>
        <a:p>
          <a:r>
            <a:rPr lang="zh-CN" altLang="en-US" dirty="0" smtClean="0"/>
            <a:t>物体检测</a:t>
          </a:r>
          <a:endParaRPr lang="zh-CN" altLang="en-US" dirty="0"/>
        </a:p>
      </dgm:t>
    </dgm:pt>
    <dgm:pt modelId="{4FBB666B-11DB-4028-88B2-4BDCD42C6218}" type="par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B5C7668-4769-4FBE-95D9-21ADCF887F6B}" type="sib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4A69D56-6B13-4ECF-AFAC-A4917BD23B85}">
      <dgm:prSet phldrT="[文本]"/>
      <dgm:spPr/>
      <dgm:t>
        <a:bodyPr/>
        <a:lstStyle/>
        <a:p>
          <a:r>
            <a:rPr lang="zh-CN" altLang="en-US" dirty="0" smtClean="0"/>
            <a:t>传统方法</a:t>
          </a:r>
          <a:endParaRPr lang="zh-CN" altLang="en-US" dirty="0"/>
        </a:p>
      </dgm:t>
    </dgm:pt>
    <dgm:pt modelId="{58687551-6182-4DD1-A69F-7678EE413AFD}" type="par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8159C49-4AEC-4F2C-86BD-F0AF8C8ACE17}" type="sib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0B4502D-9353-4B4C-9B7A-756F51EE83DA}">
      <dgm:prSet phldrT="[文本]"/>
      <dgm:spPr>
        <a:solidFill>
          <a:schemeClr val="bg2"/>
        </a:solidFill>
      </dgm:spPr>
      <dgm:t>
        <a:bodyPr/>
        <a:lstStyle/>
        <a:p>
          <a:r>
            <a:rPr lang="en-US" altLang="zh-CN" dirty="0" smtClean="0"/>
            <a:t>VJ</a:t>
          </a:r>
        </a:p>
        <a:p>
          <a:r>
            <a:rPr lang="en-US" altLang="zh-CN" dirty="0" smtClean="0"/>
            <a:t>DPM</a:t>
          </a:r>
          <a:endParaRPr lang="zh-CN" altLang="en-US" dirty="0"/>
        </a:p>
      </dgm:t>
    </dgm:pt>
    <dgm:pt modelId="{2654F5B7-57DA-4D0A-AE13-75A789179180}" type="parTrans" cxnId="{EE522B67-C7B5-4FDF-A18D-41F25089D3B9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3915638E-B45F-46D1-B41A-89AC056FE62D}" type="sibTrans" cxnId="{EE522B67-C7B5-4FDF-A18D-41F25089D3B9}">
      <dgm:prSet/>
      <dgm:spPr/>
      <dgm:t>
        <a:bodyPr/>
        <a:lstStyle/>
        <a:p>
          <a:endParaRPr lang="zh-CN" altLang="en-US"/>
        </a:p>
      </dgm:t>
    </dgm:pt>
    <dgm:pt modelId="{6A072E09-887E-4AF2-9F59-A9E8F27908E9}">
      <dgm:prSet phldrT="[文本]"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E9858FA9-57C3-450B-98A5-633941E0587E}" type="par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08946E41-5F09-45B4-B119-00CA57B7F747}" type="sib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88D07640-283C-41A8-B47A-5A90EF7E5F49}">
      <dgm:prSet phldrT="[文本]"/>
      <dgm:spPr/>
      <dgm:t>
        <a:bodyPr/>
        <a:lstStyle/>
        <a:p>
          <a:r>
            <a:rPr lang="en-US" altLang="zh-CN" dirty="0" smtClean="0"/>
            <a:t>Anchor-based</a:t>
          </a:r>
          <a:endParaRPr lang="zh-CN" altLang="en-US" dirty="0"/>
        </a:p>
      </dgm:t>
    </dgm:pt>
    <dgm:pt modelId="{B5FEFD18-A134-4E48-B81D-979B34A912D3}" type="par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83E6BEA0-15F5-4996-AF8E-DDC9463312FA}" type="sib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B5B962E4-B3BF-45B5-8434-4C676C06976C}">
      <dgm:prSet phldrT="[文本]"/>
      <dgm:spPr/>
      <dgm:t>
        <a:bodyPr/>
        <a:lstStyle/>
        <a:p>
          <a:r>
            <a:rPr lang="en-US" altLang="zh-CN" dirty="0" smtClean="0"/>
            <a:t>Anchor-free</a:t>
          </a:r>
          <a:endParaRPr lang="zh-CN" altLang="en-US" dirty="0"/>
        </a:p>
      </dgm:t>
    </dgm:pt>
    <dgm:pt modelId="{ECFC1DED-9C6D-4A91-8E83-3CF035B1A562}" type="par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387897E3-A202-4BAD-B36E-58FF7F923E73}" type="sib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014E1468-A83D-49E4-8597-8803EF727698}">
      <dgm:prSet phldrT="[文本]"/>
      <dgm:spPr/>
      <dgm:t>
        <a:bodyPr/>
        <a:lstStyle/>
        <a:p>
          <a:r>
            <a:rPr lang="en-US" altLang="zh-CN" dirty="0" smtClean="0"/>
            <a:t>One-stage</a:t>
          </a:r>
          <a:endParaRPr lang="zh-CN" altLang="en-US" dirty="0"/>
        </a:p>
      </dgm:t>
    </dgm:pt>
    <dgm:pt modelId="{395AAF09-8200-4717-9FE2-04835DFFD52F}" type="par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7FBAD0D3-536A-4326-B9D3-16949FBCE1DA}" type="sib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F1403C64-7E5E-4E97-83F3-A6765CA42539}">
      <dgm:prSet phldrT="[文本]"/>
      <dgm:spPr/>
      <dgm:t>
        <a:bodyPr/>
        <a:lstStyle/>
        <a:p>
          <a:r>
            <a:rPr lang="en-US" altLang="zh-CN" dirty="0" smtClean="0"/>
            <a:t>Two-stage</a:t>
          </a:r>
          <a:endParaRPr lang="zh-CN" altLang="en-US" dirty="0"/>
        </a:p>
      </dgm:t>
    </dgm:pt>
    <dgm:pt modelId="{7C45E3E7-200E-4A54-A41B-56208EC382C4}" type="par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DA5946AB-7578-4C70-B561-16A6C4D2A177}" type="sib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B041A855-C104-47A9-B1D2-A0E69F3B1A02}">
      <dgm:prSet phldrT="[文本]"/>
      <dgm:spPr/>
      <dgm:t>
        <a:bodyPr/>
        <a:lstStyle/>
        <a:p>
          <a:r>
            <a:rPr lang="en-US" altLang="zh-CN" dirty="0" err="1" smtClean="0"/>
            <a:t>Keypoint</a:t>
          </a:r>
          <a:endParaRPr lang="zh-CN" altLang="en-US" dirty="0"/>
        </a:p>
      </dgm:t>
    </dgm:pt>
    <dgm:pt modelId="{3FDAA251-DC94-45C0-ABA5-CA1291DC8E7C}" type="par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CFBE01EA-076F-4828-A1E9-926EF3B6F236}" type="sib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87D76042-F601-4DC2-B53F-FFDD60048DDD}">
      <dgm:prSet phldrT="[文本]"/>
      <dgm:spPr/>
      <dgm:t>
        <a:bodyPr/>
        <a:lstStyle/>
        <a:p>
          <a:r>
            <a:rPr lang="en-US" altLang="zh-CN" dirty="0" smtClean="0"/>
            <a:t>Segmentation</a:t>
          </a:r>
          <a:endParaRPr lang="zh-CN" altLang="en-US" dirty="0"/>
        </a:p>
      </dgm:t>
    </dgm:pt>
    <dgm:pt modelId="{AF5F9AA1-F2D0-4D87-BE02-A090AA538958}" type="par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83802682-DFAE-4978-A710-F2646E570D14}" type="sib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441D9BDD-BB83-44A8-8B4E-1C80C3FE587E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SSD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RetinaNet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RefineDet</a:t>
          </a:r>
          <a:endParaRPr lang="zh-CN" altLang="en-US" dirty="0"/>
        </a:p>
      </dgm:t>
    </dgm:pt>
    <dgm:pt modelId="{2107470C-A1B9-48DE-A8CF-FC1E09C9B5DA}" type="parTrans" cxnId="{7265B0D6-4B97-4801-89D1-C23C5D0045C6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0C9713A-244F-437C-B4DA-5562880041DF}" type="sibTrans" cxnId="{7265B0D6-4B97-4801-89D1-C23C5D0045C6}">
      <dgm:prSet/>
      <dgm:spPr/>
      <dgm:t>
        <a:bodyPr/>
        <a:lstStyle/>
        <a:p>
          <a:endParaRPr lang="zh-CN" altLang="en-US"/>
        </a:p>
      </dgm:t>
    </dgm:pt>
    <dgm:pt modelId="{1DC0459F-B2B8-4203-B1BD-77F2CDBC1FF9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FRCNN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R-FCN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FPN</a:t>
          </a:r>
          <a:endParaRPr lang="zh-CN" altLang="en-US" dirty="0"/>
        </a:p>
      </dgm:t>
    </dgm:pt>
    <dgm:pt modelId="{7FDCAC76-C4AB-4194-96D8-DB1FCECC02A5}" type="parTrans" cxnId="{85D3E21F-0F69-47FE-8C7C-9AEB46737423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BC934B00-16DC-47E3-8E54-8FBBA0E09D6A}" type="sibTrans" cxnId="{85D3E21F-0F69-47FE-8C7C-9AEB46737423}">
      <dgm:prSet/>
      <dgm:spPr/>
      <dgm:t>
        <a:bodyPr/>
        <a:lstStyle/>
        <a:p>
          <a:endParaRPr lang="zh-CN" altLang="en-US"/>
        </a:p>
      </dgm:t>
    </dgm:pt>
    <dgm:pt modelId="{1CA8F614-9CB9-4E7F-AE0A-745C7411C1E2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CornerNet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CenterNet</a:t>
          </a:r>
          <a:endParaRPr lang="en-US" altLang="zh-CN" dirty="0" smtClean="0"/>
        </a:p>
        <a:p>
          <a:pPr>
            <a:spcAft>
              <a:spcPts val="300"/>
            </a:spcAft>
          </a:pPr>
          <a:r>
            <a:rPr lang="en-US" altLang="zh-CN" dirty="0" err="1" smtClean="0"/>
            <a:t>RepPoint</a:t>
          </a:r>
          <a:endParaRPr lang="zh-CN" altLang="en-US" dirty="0"/>
        </a:p>
      </dgm:t>
    </dgm:pt>
    <dgm:pt modelId="{C58F0A76-5023-4FED-93E1-475B7865557B}" type="parTrans" cxnId="{404A6418-5D27-401A-81AE-E6A8FEF7A615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0F20EAEC-3252-4474-8666-6EE3D6DE59AA}" type="sibTrans" cxnId="{404A6418-5D27-401A-81AE-E6A8FEF7A615}">
      <dgm:prSet/>
      <dgm:spPr/>
      <dgm:t>
        <a:bodyPr/>
        <a:lstStyle/>
        <a:p>
          <a:endParaRPr lang="zh-CN" altLang="en-US"/>
        </a:p>
      </dgm:t>
    </dgm:pt>
    <dgm:pt modelId="{049149F5-CBD3-407A-BADE-C2D527064D6D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FSAF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FCOS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FoveaBox</a:t>
          </a:r>
          <a:endParaRPr lang="zh-CN" altLang="en-US" dirty="0"/>
        </a:p>
      </dgm:t>
    </dgm:pt>
    <dgm:pt modelId="{C756B102-A4BF-4F67-A482-6EED33025352}" type="parTrans" cxnId="{F9C7E738-84DD-4F08-9235-2DC6BB89F102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D2E0F99-96F9-495C-8910-5CD7C16F095B}" type="sibTrans" cxnId="{F9C7E738-84DD-4F08-9235-2DC6BB89F102}">
      <dgm:prSet/>
      <dgm:spPr/>
      <dgm:t>
        <a:bodyPr/>
        <a:lstStyle/>
        <a:p>
          <a:endParaRPr lang="zh-CN" altLang="en-US"/>
        </a:p>
      </dgm:t>
    </dgm:pt>
    <dgm:pt modelId="{07B92C82-9DDC-45FB-84F7-89EEC0473B7F}" type="pres">
      <dgm:prSet presAssocID="{FB5606EA-6B27-428E-AB0C-923B8709A8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CD05E3-0926-4B42-A9E3-8E446BD27CCE}" type="pres">
      <dgm:prSet presAssocID="{73D60450-14A8-4E9F-9270-34ACC7553BE0}" presName="root1" presStyleCnt="0"/>
      <dgm:spPr/>
    </dgm:pt>
    <dgm:pt modelId="{421C4262-0A7B-4BE7-955C-8B92DE950A92}" type="pres">
      <dgm:prSet presAssocID="{73D60450-14A8-4E9F-9270-34ACC7553BE0}" presName="LevelOneTextNode" presStyleLbl="node0" presStyleIdx="0" presStyleCnt="1" custScaleX="85257" custScaleY="71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F7D111-4E86-4A87-9752-1648CC66962C}" type="pres">
      <dgm:prSet presAssocID="{73D60450-14A8-4E9F-9270-34ACC7553BE0}" presName="level2hierChild" presStyleCnt="0"/>
      <dgm:spPr/>
    </dgm:pt>
    <dgm:pt modelId="{E34CEB5C-47B6-4169-B9F1-9E260296B2F4}" type="pres">
      <dgm:prSet presAssocID="{58687551-6182-4DD1-A69F-7678EE413AF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D28BC71F-A96E-44B7-A69B-115A0DC03121}" type="pres">
      <dgm:prSet presAssocID="{58687551-6182-4DD1-A69F-7678EE413AF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2F7835A-8402-42F1-8173-596B833F0BA8}" type="pres">
      <dgm:prSet presAssocID="{84A69D56-6B13-4ECF-AFAC-A4917BD23B85}" presName="root2" presStyleCnt="0"/>
      <dgm:spPr/>
    </dgm:pt>
    <dgm:pt modelId="{CE218FAF-FB97-4CF4-BD2A-DB87ECF5D2AE}" type="pres">
      <dgm:prSet presAssocID="{84A69D56-6B13-4ECF-AFAC-A4917BD23B85}" presName="LevelTwoTextNode" presStyleLbl="node2" presStyleIdx="0" presStyleCnt="2" custScaleX="80037" custScaleY="71299" custLinFactNeighborX="-6771" custLinFactNeighborY="-43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55201D-C099-429A-A04E-38AD61A6F1DF}" type="pres">
      <dgm:prSet presAssocID="{84A69D56-6B13-4ECF-AFAC-A4917BD23B85}" presName="level3hierChild" presStyleCnt="0"/>
      <dgm:spPr/>
    </dgm:pt>
    <dgm:pt modelId="{E5391862-0780-419C-A796-F9DAD63CE5D7}" type="pres">
      <dgm:prSet presAssocID="{2654F5B7-57DA-4D0A-AE13-75A78917918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057E2954-F06F-4191-A953-A4A7FFE7BC8E}" type="pres">
      <dgm:prSet presAssocID="{2654F5B7-57DA-4D0A-AE13-75A78917918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881BEF22-D5A5-463F-B51A-2850691FCDA5}" type="pres">
      <dgm:prSet presAssocID="{10B4502D-9353-4B4C-9B7A-756F51EE83DA}" presName="root2" presStyleCnt="0"/>
      <dgm:spPr/>
    </dgm:pt>
    <dgm:pt modelId="{D4A72749-FD75-46B5-8E30-6C9C1E69D709}" type="pres">
      <dgm:prSet presAssocID="{10B4502D-9353-4B4C-9B7A-756F51EE83DA}" presName="LevelTwoTextNode" presStyleLbl="node3" presStyleIdx="0" presStyleCnt="3" custScaleX="98788" custScaleY="71719" custLinFactX="100000" custLinFactNeighborX="152496" custLinFactNeighborY="-41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695C88-7548-4378-BF61-A830B4FBB9F8}" type="pres">
      <dgm:prSet presAssocID="{10B4502D-9353-4B4C-9B7A-756F51EE83DA}" presName="level3hierChild" presStyleCnt="0"/>
      <dgm:spPr/>
    </dgm:pt>
    <dgm:pt modelId="{6CFF46A3-1015-4A65-A7EB-6172329F0935}" type="pres">
      <dgm:prSet presAssocID="{E9858FA9-57C3-450B-98A5-633941E0587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E05A1B4-3EF1-4297-BF3E-75E97F2B7B00}" type="pres">
      <dgm:prSet presAssocID="{E9858FA9-57C3-450B-98A5-633941E0587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F0C6CF8-A501-4B8C-B44A-1FB9E67F42E7}" type="pres">
      <dgm:prSet presAssocID="{6A072E09-887E-4AF2-9F59-A9E8F27908E9}" presName="root2" presStyleCnt="0"/>
      <dgm:spPr/>
    </dgm:pt>
    <dgm:pt modelId="{F68F9B9A-24D5-4416-B118-AF15640CA5F7}" type="pres">
      <dgm:prSet presAssocID="{6A072E09-887E-4AF2-9F59-A9E8F27908E9}" presName="LevelTwoTextNode" presStyleLbl="node2" presStyleIdx="1" presStyleCnt="2" custScaleX="80037" custScaleY="71299" custLinFactNeighborX="-6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DB79DA-3745-4165-9C72-0AE028511EE5}" type="pres">
      <dgm:prSet presAssocID="{6A072E09-887E-4AF2-9F59-A9E8F27908E9}" presName="level3hierChild" presStyleCnt="0"/>
      <dgm:spPr/>
    </dgm:pt>
    <dgm:pt modelId="{D70B1E33-83CA-4B02-B456-EA60435C85AE}" type="pres">
      <dgm:prSet presAssocID="{B5FEFD18-A134-4E48-B81D-979B34A912D3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48FEF68-E8E2-4D4F-B1DD-14D46B8439E8}" type="pres">
      <dgm:prSet presAssocID="{B5FEFD18-A134-4E48-B81D-979B34A912D3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7CD8C534-0CD7-466B-9E9E-DC6A3F91C0FF}" type="pres">
      <dgm:prSet presAssocID="{88D07640-283C-41A8-B47A-5A90EF7E5F49}" presName="root2" presStyleCnt="0"/>
      <dgm:spPr/>
    </dgm:pt>
    <dgm:pt modelId="{13350D57-F7F4-4B97-A9A8-CFB558AD6FA0}" type="pres">
      <dgm:prSet presAssocID="{88D07640-283C-41A8-B47A-5A90EF7E5F49}" presName="LevelTwoTextNode" presStyleLbl="node3" presStyleIdx="1" presStyleCnt="3" custScaleX="98788" custScaleY="71719" custLinFactNeighborX="-116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61BF42-F751-4EF7-BD5B-9D8DCAC7E50A}" type="pres">
      <dgm:prSet presAssocID="{88D07640-283C-41A8-B47A-5A90EF7E5F49}" presName="level3hierChild" presStyleCnt="0"/>
      <dgm:spPr/>
    </dgm:pt>
    <dgm:pt modelId="{E03C2728-8606-436B-BD12-756D291A1334}" type="pres">
      <dgm:prSet presAssocID="{395AAF09-8200-4717-9FE2-04835DFFD52F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EDA7B53-4409-4BDC-8981-FDC41B900A9F}" type="pres">
      <dgm:prSet presAssocID="{395AAF09-8200-4717-9FE2-04835DFFD52F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A8E1C787-101B-4142-9394-1BC53DABDA08}" type="pres">
      <dgm:prSet presAssocID="{014E1468-A83D-49E4-8597-8803EF727698}" presName="root2" presStyleCnt="0"/>
      <dgm:spPr/>
    </dgm:pt>
    <dgm:pt modelId="{2B7A2728-22C9-4173-BD8A-D89EA5AB2EC9}" type="pres">
      <dgm:prSet presAssocID="{014E1468-A83D-49E4-8597-8803EF727698}" presName="LevelTwoTextNode" presStyleLbl="node4" presStyleIdx="0" presStyleCnt="8" custScaleX="79571" custScaleY="71719" custLinFactNeighborX="-13546" custLinFactNeighborY="-125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FC6FF-AE14-4F91-92C8-3D79080DCF83}" type="pres">
      <dgm:prSet presAssocID="{014E1468-A83D-49E4-8597-8803EF727698}" presName="level3hierChild" presStyleCnt="0"/>
      <dgm:spPr/>
    </dgm:pt>
    <dgm:pt modelId="{7D2ADA26-DBB4-43C8-B075-A9B5DEF5C1EA}" type="pres">
      <dgm:prSet presAssocID="{2107470C-A1B9-48DE-A8CF-FC1E09C9B5DA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5B91C7C9-A96A-42C6-88B3-D47D7870B159}" type="pres">
      <dgm:prSet presAssocID="{2107470C-A1B9-48DE-A8CF-FC1E09C9B5DA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12CE1B62-060D-49A1-ADD6-ADF381BCC584}" type="pres">
      <dgm:prSet presAssocID="{441D9BDD-BB83-44A8-8B4E-1C80C3FE587E}" presName="root2" presStyleCnt="0"/>
      <dgm:spPr/>
    </dgm:pt>
    <dgm:pt modelId="{FB4386A2-963C-4AC3-B6F3-026B0B5D4773}" type="pres">
      <dgm:prSet presAssocID="{441D9BDD-BB83-44A8-8B4E-1C80C3FE587E}" presName="LevelTwoTextNode" presStyleLbl="node4" presStyleIdx="1" presStyleCnt="8" custScaleY="99609" custLinFactNeighborX="-6455" custLinFactNeighborY="-13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E6298-B4DC-4439-87BB-7115E28B526D}" type="pres">
      <dgm:prSet presAssocID="{441D9BDD-BB83-44A8-8B4E-1C80C3FE587E}" presName="level3hierChild" presStyleCnt="0"/>
      <dgm:spPr/>
    </dgm:pt>
    <dgm:pt modelId="{9D537162-9E74-460D-873F-E1E9C5F310B3}" type="pres">
      <dgm:prSet presAssocID="{7C45E3E7-200E-4A54-A41B-56208EC382C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4FC586C0-CF85-4FAE-B777-EF2FB4238C1F}" type="pres">
      <dgm:prSet presAssocID="{7C45E3E7-200E-4A54-A41B-56208EC382C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2F862BE2-62B9-49F1-BA1D-ECBF9394E42A}" type="pres">
      <dgm:prSet presAssocID="{F1403C64-7E5E-4E97-83F3-A6765CA42539}" presName="root2" presStyleCnt="0"/>
      <dgm:spPr/>
    </dgm:pt>
    <dgm:pt modelId="{BB6EC9C0-08CF-41BA-898B-D2FFF6E6172F}" type="pres">
      <dgm:prSet presAssocID="{F1403C64-7E5E-4E97-83F3-A6765CA42539}" presName="LevelTwoTextNode" presStyleLbl="node4" presStyleIdx="2" presStyleCnt="8" custScaleX="79571" custScaleY="71719" custLinFactNeighborX="-13546" custLinFactNeighborY="58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1D806F-4122-46EC-89BF-3DC23C0FCE88}" type="pres">
      <dgm:prSet presAssocID="{F1403C64-7E5E-4E97-83F3-A6765CA42539}" presName="level3hierChild" presStyleCnt="0"/>
      <dgm:spPr/>
    </dgm:pt>
    <dgm:pt modelId="{3BAEF512-F3F9-466A-B00C-10D6066C1471}" type="pres">
      <dgm:prSet presAssocID="{7FDCAC76-C4AB-4194-96D8-DB1FCECC02A5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5D6FEFCF-E97E-45CB-B5BA-E902579A5F95}" type="pres">
      <dgm:prSet presAssocID="{7FDCAC76-C4AB-4194-96D8-DB1FCECC02A5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0ACAB752-055E-4788-9C77-5B5BD74C28EB}" type="pres">
      <dgm:prSet presAssocID="{1DC0459F-B2B8-4203-B1BD-77F2CDBC1FF9}" presName="root2" presStyleCnt="0"/>
      <dgm:spPr/>
    </dgm:pt>
    <dgm:pt modelId="{10CBB8D4-9AF4-48C9-B787-D1D8B3FDA6EA}" type="pres">
      <dgm:prSet presAssocID="{1DC0459F-B2B8-4203-B1BD-77F2CDBC1FF9}" presName="LevelTwoTextNode" presStyleLbl="node4" presStyleIdx="3" presStyleCnt="8" custScaleY="99609" custLinFactNeighborX="-6455" custLinFactNeighborY="56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B54DDD-416D-46EF-8648-452FBF86B4FD}" type="pres">
      <dgm:prSet presAssocID="{1DC0459F-B2B8-4203-B1BD-77F2CDBC1FF9}" presName="level3hierChild" presStyleCnt="0"/>
      <dgm:spPr/>
    </dgm:pt>
    <dgm:pt modelId="{EBD89809-A075-4DBA-94F0-61E2D5DE3EF5}" type="pres">
      <dgm:prSet presAssocID="{ECFC1DED-9C6D-4A91-8E83-3CF035B1A56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2A52B021-2A10-4BEF-BFDE-35BF49315CE4}" type="pres">
      <dgm:prSet presAssocID="{ECFC1DED-9C6D-4A91-8E83-3CF035B1A56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AD0DB44-9C8E-4D36-9C2F-70C9CA06AFD6}" type="pres">
      <dgm:prSet presAssocID="{B5B962E4-B3BF-45B5-8434-4C676C06976C}" presName="root2" presStyleCnt="0"/>
      <dgm:spPr/>
    </dgm:pt>
    <dgm:pt modelId="{B410BD33-3750-45F2-ABB6-632A8E554372}" type="pres">
      <dgm:prSet presAssocID="{B5B962E4-B3BF-45B5-8434-4C676C06976C}" presName="LevelTwoTextNode" presStyleLbl="node3" presStyleIdx="2" presStyleCnt="3" custScaleX="98788" custScaleY="71719" custLinFactNeighborX="-11125" custLinFactNeighborY="276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482342-BCDE-4410-AE62-FAFA3295B6AF}" type="pres">
      <dgm:prSet presAssocID="{B5B962E4-B3BF-45B5-8434-4C676C06976C}" presName="level3hierChild" presStyleCnt="0"/>
      <dgm:spPr/>
    </dgm:pt>
    <dgm:pt modelId="{274E0543-B021-4273-9AEF-AEFE7F3A2065}" type="pres">
      <dgm:prSet presAssocID="{3FDAA251-DC94-45C0-ABA5-CA1291DC8E7C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A6507C50-76DD-4EA4-9043-3DEDF424860F}" type="pres">
      <dgm:prSet presAssocID="{3FDAA251-DC94-45C0-ABA5-CA1291DC8E7C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49F01B0F-E05E-4118-A758-19BBD1593A45}" type="pres">
      <dgm:prSet presAssocID="{B041A855-C104-47A9-B1D2-A0E69F3B1A02}" presName="root2" presStyleCnt="0"/>
      <dgm:spPr/>
    </dgm:pt>
    <dgm:pt modelId="{67535D4E-BD41-46F5-9F0B-B68878712FAA}" type="pres">
      <dgm:prSet presAssocID="{B041A855-C104-47A9-B1D2-A0E69F3B1A02}" presName="LevelTwoTextNode" presStyleLbl="node4" presStyleIdx="4" presStyleCnt="8" custScaleX="79571" custScaleY="71719" custLinFactNeighborX="-13062" custLinFactNeighborY="23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A0F65-0C29-407A-92BB-B642486E4D82}" type="pres">
      <dgm:prSet presAssocID="{B041A855-C104-47A9-B1D2-A0E69F3B1A02}" presName="level3hierChild" presStyleCnt="0"/>
      <dgm:spPr/>
    </dgm:pt>
    <dgm:pt modelId="{C4B50281-B78A-4228-B2EC-45EE7790E515}" type="pres">
      <dgm:prSet presAssocID="{C58F0A76-5023-4FED-93E1-475B7865557B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DCAF3981-D4C9-4394-AF84-701E138446C7}" type="pres">
      <dgm:prSet presAssocID="{C58F0A76-5023-4FED-93E1-475B7865557B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8F52378B-7C8B-49A9-A49F-87D0FCC4BECA}" type="pres">
      <dgm:prSet presAssocID="{1CA8F614-9CB9-4E7F-AE0A-745C7411C1E2}" presName="root2" presStyleCnt="0"/>
      <dgm:spPr/>
    </dgm:pt>
    <dgm:pt modelId="{4C9E31A8-D85C-4E53-8488-01390C334202}" type="pres">
      <dgm:prSet presAssocID="{1CA8F614-9CB9-4E7F-AE0A-745C7411C1E2}" presName="LevelTwoTextNode" presStyleLbl="node4" presStyleIdx="5" presStyleCnt="8" custScaleY="99609" custLinFactNeighborX="-6017" custLinFactNeighborY="217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518C5E-2AF1-4423-AB3F-1A039AA5AEE1}" type="pres">
      <dgm:prSet presAssocID="{1CA8F614-9CB9-4E7F-AE0A-745C7411C1E2}" presName="level3hierChild" presStyleCnt="0"/>
      <dgm:spPr/>
    </dgm:pt>
    <dgm:pt modelId="{09251458-0E9D-4BD2-BE5A-2C672781B0A2}" type="pres">
      <dgm:prSet presAssocID="{AF5F9AA1-F2D0-4D87-BE02-A090AA538958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80B57C4-6CA9-43E5-88C1-31E6F3213ADE}" type="pres">
      <dgm:prSet presAssocID="{AF5F9AA1-F2D0-4D87-BE02-A090AA538958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BCF14546-E625-4C22-BF50-ACBE2B5884F9}" type="pres">
      <dgm:prSet presAssocID="{87D76042-F601-4DC2-B53F-FFDD60048DDD}" presName="root2" presStyleCnt="0"/>
      <dgm:spPr/>
    </dgm:pt>
    <dgm:pt modelId="{EB4C76F7-71AA-4FA0-B64D-1B58983B7923}" type="pres">
      <dgm:prSet presAssocID="{87D76042-F601-4DC2-B53F-FFDD60048DDD}" presName="LevelTwoTextNode" presStyleLbl="node4" presStyleIdx="6" presStyleCnt="8" custScaleX="79571" custScaleY="71719" custLinFactNeighborX="-13062" custLinFactNeighborY="258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5E997A-CE6D-4C87-A1F4-4B73961C188E}" type="pres">
      <dgm:prSet presAssocID="{87D76042-F601-4DC2-B53F-FFDD60048DDD}" presName="level3hierChild" presStyleCnt="0"/>
      <dgm:spPr/>
    </dgm:pt>
    <dgm:pt modelId="{ACBA3240-56B1-4A8D-B30C-B1031F004A55}" type="pres">
      <dgm:prSet presAssocID="{C756B102-A4BF-4F67-A482-6EED33025352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8B5AE692-00F1-4B92-A0A0-B0DDDF380E35}" type="pres">
      <dgm:prSet presAssocID="{C756B102-A4BF-4F67-A482-6EED33025352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BFFE486F-A702-4CA9-A6E3-841496A90D33}" type="pres">
      <dgm:prSet presAssocID="{049149F5-CBD3-407A-BADE-C2D527064D6D}" presName="root2" presStyleCnt="0"/>
      <dgm:spPr/>
    </dgm:pt>
    <dgm:pt modelId="{2C9BA656-234C-4020-AA72-5D898442D72B}" type="pres">
      <dgm:prSet presAssocID="{049149F5-CBD3-407A-BADE-C2D527064D6D}" presName="LevelTwoTextNode" presStyleLbl="node4" presStyleIdx="7" presStyleCnt="8" custScaleY="99609" custLinFactNeighborX="-6017" custLinFactNeighborY="362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813BDC-7C98-47DC-982C-C39BD9271F33}" type="pres">
      <dgm:prSet presAssocID="{049149F5-CBD3-407A-BADE-C2D527064D6D}" presName="level3hierChild" presStyleCnt="0"/>
      <dgm:spPr/>
    </dgm:pt>
  </dgm:ptLst>
  <dgm:cxnLst>
    <dgm:cxn modelId="{703B4B2E-7841-4FEE-B6C6-0DA74FEE687E}" type="presOf" srcId="{C756B102-A4BF-4F67-A482-6EED33025352}" destId="{8B5AE692-00F1-4B92-A0A0-B0DDDF380E35}" srcOrd="1" destOrd="0" presId="urn:microsoft.com/office/officeart/2005/8/layout/hierarchy2"/>
    <dgm:cxn modelId="{C14990E4-A876-4B64-ADC9-8F91FEF0CB01}" type="presOf" srcId="{E9858FA9-57C3-450B-98A5-633941E0587E}" destId="{6CFF46A3-1015-4A65-A7EB-6172329F0935}" srcOrd="0" destOrd="0" presId="urn:microsoft.com/office/officeart/2005/8/layout/hierarchy2"/>
    <dgm:cxn modelId="{6C8261FC-FB3B-431E-B92B-1E25F9EF1713}" type="presOf" srcId="{10B4502D-9353-4B4C-9B7A-756F51EE83DA}" destId="{D4A72749-FD75-46B5-8E30-6C9C1E69D709}" srcOrd="0" destOrd="0" presId="urn:microsoft.com/office/officeart/2005/8/layout/hierarchy2"/>
    <dgm:cxn modelId="{B984281D-42B5-4DEA-8032-DB0CF4E71348}" srcId="{6A072E09-887E-4AF2-9F59-A9E8F27908E9}" destId="{B5B962E4-B3BF-45B5-8434-4C676C06976C}" srcOrd="1" destOrd="0" parTransId="{ECFC1DED-9C6D-4A91-8E83-3CF035B1A562}" sibTransId="{387897E3-A202-4BAD-B36E-58FF7F923E73}"/>
    <dgm:cxn modelId="{EE68ADD1-A0F5-4329-84AD-7263CD68753F}" srcId="{88D07640-283C-41A8-B47A-5A90EF7E5F49}" destId="{F1403C64-7E5E-4E97-83F3-A6765CA42539}" srcOrd="1" destOrd="0" parTransId="{7C45E3E7-200E-4A54-A41B-56208EC382C4}" sibTransId="{DA5946AB-7578-4C70-B561-16A6C4D2A177}"/>
    <dgm:cxn modelId="{85D3E21F-0F69-47FE-8C7C-9AEB46737423}" srcId="{F1403C64-7E5E-4E97-83F3-A6765CA42539}" destId="{1DC0459F-B2B8-4203-B1BD-77F2CDBC1FF9}" srcOrd="0" destOrd="0" parTransId="{7FDCAC76-C4AB-4194-96D8-DB1FCECC02A5}" sibTransId="{BC934B00-16DC-47E3-8E54-8FBBA0E09D6A}"/>
    <dgm:cxn modelId="{6AE4A16E-936A-421A-99BC-3D2BBCFC7AFD}" type="presOf" srcId="{7C45E3E7-200E-4A54-A41B-56208EC382C4}" destId="{4FC586C0-CF85-4FAE-B777-EF2FB4238C1F}" srcOrd="1" destOrd="0" presId="urn:microsoft.com/office/officeart/2005/8/layout/hierarchy2"/>
    <dgm:cxn modelId="{ABC5CC84-1177-4995-813F-04CFFC949B56}" type="presOf" srcId="{014E1468-A83D-49E4-8597-8803EF727698}" destId="{2B7A2728-22C9-4173-BD8A-D89EA5AB2EC9}" srcOrd="0" destOrd="0" presId="urn:microsoft.com/office/officeart/2005/8/layout/hierarchy2"/>
    <dgm:cxn modelId="{4ACE3DA6-7B50-4B61-AD19-1202610DB846}" type="presOf" srcId="{ECFC1DED-9C6D-4A91-8E83-3CF035B1A562}" destId="{2A52B021-2A10-4BEF-BFDE-35BF49315CE4}" srcOrd="1" destOrd="0" presId="urn:microsoft.com/office/officeart/2005/8/layout/hierarchy2"/>
    <dgm:cxn modelId="{68CD7CF4-800D-4C1F-8169-A9430CBF4BF2}" type="presOf" srcId="{1CA8F614-9CB9-4E7F-AE0A-745C7411C1E2}" destId="{4C9E31A8-D85C-4E53-8488-01390C334202}" srcOrd="0" destOrd="0" presId="urn:microsoft.com/office/officeart/2005/8/layout/hierarchy2"/>
    <dgm:cxn modelId="{FF02DFDF-15E7-426C-B4F3-86F1480724C4}" type="presOf" srcId="{6A072E09-887E-4AF2-9F59-A9E8F27908E9}" destId="{F68F9B9A-24D5-4416-B118-AF15640CA5F7}" srcOrd="0" destOrd="0" presId="urn:microsoft.com/office/officeart/2005/8/layout/hierarchy2"/>
    <dgm:cxn modelId="{9F399BEA-C646-4CA4-900E-329691FCFFAB}" type="presOf" srcId="{B041A855-C104-47A9-B1D2-A0E69F3B1A02}" destId="{67535D4E-BD41-46F5-9F0B-B68878712FAA}" srcOrd="0" destOrd="0" presId="urn:microsoft.com/office/officeart/2005/8/layout/hierarchy2"/>
    <dgm:cxn modelId="{63F26189-7EC4-4453-89E0-F6E0C721E882}" type="presOf" srcId="{C756B102-A4BF-4F67-A482-6EED33025352}" destId="{ACBA3240-56B1-4A8D-B30C-B1031F004A55}" srcOrd="0" destOrd="0" presId="urn:microsoft.com/office/officeart/2005/8/layout/hierarchy2"/>
    <dgm:cxn modelId="{D974376E-E3D6-4271-BF06-FEB944EA0C34}" srcId="{B5B962E4-B3BF-45B5-8434-4C676C06976C}" destId="{87D76042-F601-4DC2-B53F-FFDD60048DDD}" srcOrd="1" destOrd="0" parTransId="{AF5F9AA1-F2D0-4D87-BE02-A090AA538958}" sibTransId="{83802682-DFAE-4978-A710-F2646E570D14}"/>
    <dgm:cxn modelId="{E313200F-8B5F-4862-B7EF-F93D22995DDB}" srcId="{B5B962E4-B3BF-45B5-8434-4C676C06976C}" destId="{B041A855-C104-47A9-B1D2-A0E69F3B1A02}" srcOrd="0" destOrd="0" parTransId="{3FDAA251-DC94-45C0-ABA5-CA1291DC8E7C}" sibTransId="{CFBE01EA-076F-4828-A1E9-926EF3B6F236}"/>
    <dgm:cxn modelId="{EE66B9C9-E6C5-49F3-B4F9-09B3B9877670}" type="presOf" srcId="{3FDAA251-DC94-45C0-ABA5-CA1291DC8E7C}" destId="{274E0543-B021-4273-9AEF-AEFE7F3A2065}" srcOrd="0" destOrd="0" presId="urn:microsoft.com/office/officeart/2005/8/layout/hierarchy2"/>
    <dgm:cxn modelId="{AC9E02F7-9970-4257-8456-418CBCBAA177}" type="presOf" srcId="{C58F0A76-5023-4FED-93E1-475B7865557B}" destId="{C4B50281-B78A-4228-B2EC-45EE7790E515}" srcOrd="0" destOrd="0" presId="urn:microsoft.com/office/officeart/2005/8/layout/hierarchy2"/>
    <dgm:cxn modelId="{431885CF-D6C2-467E-9903-BE34417EABA8}" type="presOf" srcId="{7FDCAC76-C4AB-4194-96D8-DB1FCECC02A5}" destId="{3BAEF512-F3F9-466A-B00C-10D6066C1471}" srcOrd="0" destOrd="0" presId="urn:microsoft.com/office/officeart/2005/8/layout/hierarchy2"/>
    <dgm:cxn modelId="{B07DAB08-4C3F-4B94-B030-000B8F91E4AA}" type="presOf" srcId="{7FDCAC76-C4AB-4194-96D8-DB1FCECC02A5}" destId="{5D6FEFCF-E97E-45CB-B5BA-E902579A5F95}" srcOrd="1" destOrd="0" presId="urn:microsoft.com/office/officeart/2005/8/layout/hierarchy2"/>
    <dgm:cxn modelId="{D5FE0B21-7D1D-47EE-BB4B-267AAF7EB8DB}" type="presOf" srcId="{AF5F9AA1-F2D0-4D87-BE02-A090AA538958}" destId="{09251458-0E9D-4BD2-BE5A-2C672781B0A2}" srcOrd="0" destOrd="0" presId="urn:microsoft.com/office/officeart/2005/8/layout/hierarchy2"/>
    <dgm:cxn modelId="{AEE59614-3041-4852-96A0-0151F917B787}" type="presOf" srcId="{84A69D56-6B13-4ECF-AFAC-A4917BD23B85}" destId="{CE218FAF-FB97-4CF4-BD2A-DB87ECF5D2AE}" srcOrd="0" destOrd="0" presId="urn:microsoft.com/office/officeart/2005/8/layout/hierarchy2"/>
    <dgm:cxn modelId="{DA8BD1AD-F0F6-44E1-9512-75362CB2F864}" type="presOf" srcId="{2107470C-A1B9-48DE-A8CF-FC1E09C9B5DA}" destId="{5B91C7C9-A96A-42C6-88B3-D47D7870B159}" srcOrd="1" destOrd="0" presId="urn:microsoft.com/office/officeart/2005/8/layout/hierarchy2"/>
    <dgm:cxn modelId="{B4FD289B-76D9-4BB5-922D-232D212BBC5B}" srcId="{6A072E09-887E-4AF2-9F59-A9E8F27908E9}" destId="{88D07640-283C-41A8-B47A-5A90EF7E5F49}" srcOrd="0" destOrd="0" parTransId="{B5FEFD18-A134-4E48-B81D-979B34A912D3}" sibTransId="{83E6BEA0-15F5-4996-AF8E-DDC9463312FA}"/>
    <dgm:cxn modelId="{9CDB99C7-BA30-49A6-B08B-1E4A4AE668A2}" type="presOf" srcId="{58687551-6182-4DD1-A69F-7678EE413AFD}" destId="{D28BC71F-A96E-44B7-A69B-115A0DC03121}" srcOrd="1" destOrd="0" presId="urn:microsoft.com/office/officeart/2005/8/layout/hierarchy2"/>
    <dgm:cxn modelId="{43AC7993-883D-48BD-8C37-8D32D177CE0F}" type="presOf" srcId="{B5B962E4-B3BF-45B5-8434-4C676C06976C}" destId="{B410BD33-3750-45F2-ABB6-632A8E554372}" srcOrd="0" destOrd="0" presId="urn:microsoft.com/office/officeart/2005/8/layout/hierarchy2"/>
    <dgm:cxn modelId="{59776B81-81FF-47DC-A89C-25551E0B1733}" type="presOf" srcId="{441D9BDD-BB83-44A8-8B4E-1C80C3FE587E}" destId="{FB4386A2-963C-4AC3-B6F3-026B0B5D4773}" srcOrd="0" destOrd="0" presId="urn:microsoft.com/office/officeart/2005/8/layout/hierarchy2"/>
    <dgm:cxn modelId="{FB655C22-9A41-4542-BC42-9C1A0F536B0E}" type="presOf" srcId="{2107470C-A1B9-48DE-A8CF-FC1E09C9B5DA}" destId="{7D2ADA26-DBB4-43C8-B075-A9B5DEF5C1EA}" srcOrd="0" destOrd="0" presId="urn:microsoft.com/office/officeart/2005/8/layout/hierarchy2"/>
    <dgm:cxn modelId="{3FAA1FB6-C9A6-41DC-B1CE-FDB101B75D49}" type="presOf" srcId="{395AAF09-8200-4717-9FE2-04835DFFD52F}" destId="{E03C2728-8606-436B-BD12-756D291A1334}" srcOrd="0" destOrd="0" presId="urn:microsoft.com/office/officeart/2005/8/layout/hierarchy2"/>
    <dgm:cxn modelId="{0F2A2F55-0D0D-485A-B2CB-C753B1D9CA7E}" srcId="{FB5606EA-6B27-428E-AB0C-923B8709A8A6}" destId="{73D60450-14A8-4E9F-9270-34ACC7553BE0}" srcOrd="0" destOrd="0" parTransId="{4FBB666B-11DB-4028-88B2-4BDCD42C6218}" sibTransId="{8B5C7668-4769-4FBE-95D9-21ADCF887F6B}"/>
    <dgm:cxn modelId="{D627B986-7AAC-4D9C-BEF5-A48F99D4A716}" type="presOf" srcId="{3FDAA251-DC94-45C0-ABA5-CA1291DC8E7C}" destId="{A6507C50-76DD-4EA4-9043-3DEDF424860F}" srcOrd="1" destOrd="0" presId="urn:microsoft.com/office/officeart/2005/8/layout/hierarchy2"/>
    <dgm:cxn modelId="{EE522B67-C7B5-4FDF-A18D-41F25089D3B9}" srcId="{84A69D56-6B13-4ECF-AFAC-A4917BD23B85}" destId="{10B4502D-9353-4B4C-9B7A-756F51EE83DA}" srcOrd="0" destOrd="0" parTransId="{2654F5B7-57DA-4D0A-AE13-75A789179180}" sibTransId="{3915638E-B45F-46D1-B41A-89AC056FE62D}"/>
    <dgm:cxn modelId="{1EC32BDD-7DF9-4E3C-9693-48EB5646A7C4}" type="presOf" srcId="{395AAF09-8200-4717-9FE2-04835DFFD52F}" destId="{CEDA7B53-4409-4BDC-8981-FDC41B900A9F}" srcOrd="1" destOrd="0" presId="urn:microsoft.com/office/officeart/2005/8/layout/hierarchy2"/>
    <dgm:cxn modelId="{E8C7C701-6662-45D0-AB66-EF2A26A07FEB}" type="presOf" srcId="{7C45E3E7-200E-4A54-A41B-56208EC382C4}" destId="{9D537162-9E74-460D-873F-E1E9C5F310B3}" srcOrd="0" destOrd="0" presId="urn:microsoft.com/office/officeart/2005/8/layout/hierarchy2"/>
    <dgm:cxn modelId="{7265B0D6-4B97-4801-89D1-C23C5D0045C6}" srcId="{014E1468-A83D-49E4-8597-8803EF727698}" destId="{441D9BDD-BB83-44A8-8B4E-1C80C3FE587E}" srcOrd="0" destOrd="0" parTransId="{2107470C-A1B9-48DE-A8CF-FC1E09C9B5DA}" sibTransId="{10C9713A-244F-437C-B4DA-5562880041DF}"/>
    <dgm:cxn modelId="{404A6418-5D27-401A-81AE-E6A8FEF7A615}" srcId="{B041A855-C104-47A9-B1D2-A0E69F3B1A02}" destId="{1CA8F614-9CB9-4E7F-AE0A-745C7411C1E2}" srcOrd="0" destOrd="0" parTransId="{C58F0A76-5023-4FED-93E1-475B7865557B}" sibTransId="{0F20EAEC-3252-4474-8666-6EE3D6DE59AA}"/>
    <dgm:cxn modelId="{4A899830-AD67-404C-9745-F131AA748B2D}" srcId="{73D60450-14A8-4E9F-9270-34ACC7553BE0}" destId="{84A69D56-6B13-4ECF-AFAC-A4917BD23B85}" srcOrd="0" destOrd="0" parTransId="{58687551-6182-4DD1-A69F-7678EE413AFD}" sibTransId="{18159C49-4AEC-4F2C-86BD-F0AF8C8ACE17}"/>
    <dgm:cxn modelId="{F6930487-7EE4-4E90-B3B3-CF05856EF09F}" type="presOf" srcId="{049149F5-CBD3-407A-BADE-C2D527064D6D}" destId="{2C9BA656-234C-4020-AA72-5D898442D72B}" srcOrd="0" destOrd="0" presId="urn:microsoft.com/office/officeart/2005/8/layout/hierarchy2"/>
    <dgm:cxn modelId="{B8948086-DDA9-47B5-9AAE-84F9F930DD6B}" type="presOf" srcId="{E9858FA9-57C3-450B-98A5-633941E0587E}" destId="{9E05A1B4-3EF1-4297-BF3E-75E97F2B7B00}" srcOrd="1" destOrd="0" presId="urn:microsoft.com/office/officeart/2005/8/layout/hierarchy2"/>
    <dgm:cxn modelId="{D12B93C5-7B98-4BF7-9F8B-D19EEFD38FE4}" type="presOf" srcId="{AF5F9AA1-F2D0-4D87-BE02-A090AA538958}" destId="{480B57C4-6CA9-43E5-88C1-31E6F3213ADE}" srcOrd="1" destOrd="0" presId="urn:microsoft.com/office/officeart/2005/8/layout/hierarchy2"/>
    <dgm:cxn modelId="{9E457AC1-FA57-414D-A7AD-A8F0EFF6F63A}" type="presOf" srcId="{FB5606EA-6B27-428E-AB0C-923B8709A8A6}" destId="{07B92C82-9DDC-45FB-84F7-89EEC0473B7F}" srcOrd="0" destOrd="0" presId="urn:microsoft.com/office/officeart/2005/8/layout/hierarchy2"/>
    <dgm:cxn modelId="{3676B9DD-F162-47E3-8402-AD6C3EA356BB}" type="presOf" srcId="{C58F0A76-5023-4FED-93E1-475B7865557B}" destId="{DCAF3981-D4C9-4394-AF84-701E138446C7}" srcOrd="1" destOrd="0" presId="urn:microsoft.com/office/officeart/2005/8/layout/hierarchy2"/>
    <dgm:cxn modelId="{56924E02-A680-47E3-A16B-0C22ED337B31}" type="presOf" srcId="{1DC0459F-B2B8-4203-B1BD-77F2CDBC1FF9}" destId="{10CBB8D4-9AF4-48C9-B787-D1D8B3FDA6EA}" srcOrd="0" destOrd="0" presId="urn:microsoft.com/office/officeart/2005/8/layout/hierarchy2"/>
    <dgm:cxn modelId="{B61D2E31-F819-4678-A166-62EA4C7F0CA6}" type="presOf" srcId="{88D07640-283C-41A8-B47A-5A90EF7E5F49}" destId="{13350D57-F7F4-4B97-A9A8-CFB558AD6FA0}" srcOrd="0" destOrd="0" presId="urn:microsoft.com/office/officeart/2005/8/layout/hierarchy2"/>
    <dgm:cxn modelId="{D232562E-C579-4827-8D7F-528BDEAA5804}" type="presOf" srcId="{ECFC1DED-9C6D-4A91-8E83-3CF035B1A562}" destId="{EBD89809-A075-4DBA-94F0-61E2D5DE3EF5}" srcOrd="0" destOrd="0" presId="urn:microsoft.com/office/officeart/2005/8/layout/hierarchy2"/>
    <dgm:cxn modelId="{B2D6EDF8-AC33-44C4-8ACB-0506F547FA8E}" type="presOf" srcId="{B5FEFD18-A134-4E48-B81D-979B34A912D3}" destId="{D70B1E33-83CA-4B02-B456-EA60435C85AE}" srcOrd="0" destOrd="0" presId="urn:microsoft.com/office/officeart/2005/8/layout/hierarchy2"/>
    <dgm:cxn modelId="{257315BD-F1ED-4375-865B-E93491755D71}" type="presOf" srcId="{2654F5B7-57DA-4D0A-AE13-75A789179180}" destId="{057E2954-F06F-4191-A953-A4A7FFE7BC8E}" srcOrd="1" destOrd="0" presId="urn:microsoft.com/office/officeart/2005/8/layout/hierarchy2"/>
    <dgm:cxn modelId="{695F76E2-DC24-446C-BD68-3F10C435C0B1}" srcId="{88D07640-283C-41A8-B47A-5A90EF7E5F49}" destId="{014E1468-A83D-49E4-8597-8803EF727698}" srcOrd="0" destOrd="0" parTransId="{395AAF09-8200-4717-9FE2-04835DFFD52F}" sibTransId="{7FBAD0D3-536A-4326-B9D3-16949FBCE1DA}"/>
    <dgm:cxn modelId="{D9EA2BA0-B54B-41A2-9E4E-FA7641854DE6}" type="presOf" srcId="{F1403C64-7E5E-4E97-83F3-A6765CA42539}" destId="{BB6EC9C0-08CF-41BA-898B-D2FFF6E6172F}" srcOrd="0" destOrd="0" presId="urn:microsoft.com/office/officeart/2005/8/layout/hierarchy2"/>
    <dgm:cxn modelId="{4138D721-9201-46CF-9E6A-F45D7B9DC849}" type="presOf" srcId="{B5FEFD18-A134-4E48-B81D-979B34A912D3}" destId="{048FEF68-E8E2-4D4F-B1DD-14D46B8439E8}" srcOrd="1" destOrd="0" presId="urn:microsoft.com/office/officeart/2005/8/layout/hierarchy2"/>
    <dgm:cxn modelId="{2F9D046A-3A8A-4153-98D4-313503922C40}" type="presOf" srcId="{87D76042-F601-4DC2-B53F-FFDD60048DDD}" destId="{EB4C76F7-71AA-4FA0-B64D-1B58983B7923}" srcOrd="0" destOrd="0" presId="urn:microsoft.com/office/officeart/2005/8/layout/hierarchy2"/>
    <dgm:cxn modelId="{F9C7E738-84DD-4F08-9235-2DC6BB89F102}" srcId="{87D76042-F601-4DC2-B53F-FFDD60048DDD}" destId="{049149F5-CBD3-407A-BADE-C2D527064D6D}" srcOrd="0" destOrd="0" parTransId="{C756B102-A4BF-4F67-A482-6EED33025352}" sibTransId="{1D2E0F99-96F9-495C-8910-5CD7C16F095B}"/>
    <dgm:cxn modelId="{2C267A3D-E31A-4825-BE2A-367F15221F0E}" type="presOf" srcId="{58687551-6182-4DD1-A69F-7678EE413AFD}" destId="{E34CEB5C-47B6-4169-B9F1-9E260296B2F4}" srcOrd="0" destOrd="0" presId="urn:microsoft.com/office/officeart/2005/8/layout/hierarchy2"/>
    <dgm:cxn modelId="{0EF97DBC-1E6D-4D52-B17F-8A99EB3D9733}" srcId="{73D60450-14A8-4E9F-9270-34ACC7553BE0}" destId="{6A072E09-887E-4AF2-9F59-A9E8F27908E9}" srcOrd="1" destOrd="0" parTransId="{E9858FA9-57C3-450B-98A5-633941E0587E}" sibTransId="{08946E41-5F09-45B4-B119-00CA57B7F747}"/>
    <dgm:cxn modelId="{17E8066B-B045-43A5-AC50-D087706496E4}" type="presOf" srcId="{2654F5B7-57DA-4D0A-AE13-75A789179180}" destId="{E5391862-0780-419C-A796-F9DAD63CE5D7}" srcOrd="0" destOrd="0" presId="urn:microsoft.com/office/officeart/2005/8/layout/hierarchy2"/>
    <dgm:cxn modelId="{409D1E98-A263-4550-91A7-1031037BD6C4}" type="presOf" srcId="{73D60450-14A8-4E9F-9270-34ACC7553BE0}" destId="{421C4262-0A7B-4BE7-955C-8B92DE950A92}" srcOrd="0" destOrd="0" presId="urn:microsoft.com/office/officeart/2005/8/layout/hierarchy2"/>
    <dgm:cxn modelId="{28C80F6E-FD02-4EF7-BA00-667C5B6E28E8}" type="presParOf" srcId="{07B92C82-9DDC-45FB-84F7-89EEC0473B7F}" destId="{BACD05E3-0926-4B42-A9E3-8E446BD27CCE}" srcOrd="0" destOrd="0" presId="urn:microsoft.com/office/officeart/2005/8/layout/hierarchy2"/>
    <dgm:cxn modelId="{7801DEE4-9527-4C94-9C93-A2C8ABF08249}" type="presParOf" srcId="{BACD05E3-0926-4B42-A9E3-8E446BD27CCE}" destId="{421C4262-0A7B-4BE7-955C-8B92DE950A92}" srcOrd="0" destOrd="0" presId="urn:microsoft.com/office/officeart/2005/8/layout/hierarchy2"/>
    <dgm:cxn modelId="{05925ECA-49B0-4CD4-B32A-E385ACCD3345}" type="presParOf" srcId="{BACD05E3-0926-4B42-A9E3-8E446BD27CCE}" destId="{6FF7D111-4E86-4A87-9752-1648CC66962C}" srcOrd="1" destOrd="0" presId="urn:microsoft.com/office/officeart/2005/8/layout/hierarchy2"/>
    <dgm:cxn modelId="{CAC5A052-1053-4FC8-934E-697A70691667}" type="presParOf" srcId="{6FF7D111-4E86-4A87-9752-1648CC66962C}" destId="{E34CEB5C-47B6-4169-B9F1-9E260296B2F4}" srcOrd="0" destOrd="0" presId="urn:microsoft.com/office/officeart/2005/8/layout/hierarchy2"/>
    <dgm:cxn modelId="{65E033BC-74FE-4A87-9544-F95931C03FE1}" type="presParOf" srcId="{E34CEB5C-47B6-4169-B9F1-9E260296B2F4}" destId="{D28BC71F-A96E-44B7-A69B-115A0DC03121}" srcOrd="0" destOrd="0" presId="urn:microsoft.com/office/officeart/2005/8/layout/hierarchy2"/>
    <dgm:cxn modelId="{6F9D2E78-2277-4A04-9046-F28D5D5B0A55}" type="presParOf" srcId="{6FF7D111-4E86-4A87-9752-1648CC66962C}" destId="{B2F7835A-8402-42F1-8173-596B833F0BA8}" srcOrd="1" destOrd="0" presId="urn:microsoft.com/office/officeart/2005/8/layout/hierarchy2"/>
    <dgm:cxn modelId="{1AC8920D-C4DA-4926-A61E-E4E4E6A006E6}" type="presParOf" srcId="{B2F7835A-8402-42F1-8173-596B833F0BA8}" destId="{CE218FAF-FB97-4CF4-BD2A-DB87ECF5D2AE}" srcOrd="0" destOrd="0" presId="urn:microsoft.com/office/officeart/2005/8/layout/hierarchy2"/>
    <dgm:cxn modelId="{810DE67B-905F-4107-88E3-0E6F3BC5E36F}" type="presParOf" srcId="{B2F7835A-8402-42F1-8173-596B833F0BA8}" destId="{7555201D-C099-429A-A04E-38AD61A6F1DF}" srcOrd="1" destOrd="0" presId="urn:microsoft.com/office/officeart/2005/8/layout/hierarchy2"/>
    <dgm:cxn modelId="{297DEDE3-7E33-4F4A-A4D0-DF4B0B65C441}" type="presParOf" srcId="{7555201D-C099-429A-A04E-38AD61A6F1DF}" destId="{E5391862-0780-419C-A796-F9DAD63CE5D7}" srcOrd="0" destOrd="0" presId="urn:microsoft.com/office/officeart/2005/8/layout/hierarchy2"/>
    <dgm:cxn modelId="{2DBD0753-CB59-40FD-8A7C-781221BCC6EF}" type="presParOf" srcId="{E5391862-0780-419C-A796-F9DAD63CE5D7}" destId="{057E2954-F06F-4191-A953-A4A7FFE7BC8E}" srcOrd="0" destOrd="0" presId="urn:microsoft.com/office/officeart/2005/8/layout/hierarchy2"/>
    <dgm:cxn modelId="{C64320C7-0334-4EE5-9A2E-BBF5D17544DB}" type="presParOf" srcId="{7555201D-C099-429A-A04E-38AD61A6F1DF}" destId="{881BEF22-D5A5-463F-B51A-2850691FCDA5}" srcOrd="1" destOrd="0" presId="urn:microsoft.com/office/officeart/2005/8/layout/hierarchy2"/>
    <dgm:cxn modelId="{45CF597D-B193-4318-BCFA-81FB0B45FCEC}" type="presParOf" srcId="{881BEF22-D5A5-463F-B51A-2850691FCDA5}" destId="{D4A72749-FD75-46B5-8E30-6C9C1E69D709}" srcOrd="0" destOrd="0" presId="urn:microsoft.com/office/officeart/2005/8/layout/hierarchy2"/>
    <dgm:cxn modelId="{F7771863-7572-4FBD-9662-C3386B4763B0}" type="presParOf" srcId="{881BEF22-D5A5-463F-B51A-2850691FCDA5}" destId="{BB695C88-7548-4378-BF61-A830B4FBB9F8}" srcOrd="1" destOrd="0" presId="urn:microsoft.com/office/officeart/2005/8/layout/hierarchy2"/>
    <dgm:cxn modelId="{3CC398E7-6CB5-4B78-A536-42F3953CC967}" type="presParOf" srcId="{6FF7D111-4E86-4A87-9752-1648CC66962C}" destId="{6CFF46A3-1015-4A65-A7EB-6172329F0935}" srcOrd="2" destOrd="0" presId="urn:microsoft.com/office/officeart/2005/8/layout/hierarchy2"/>
    <dgm:cxn modelId="{3B3754CC-6179-487D-AB3C-824937433135}" type="presParOf" srcId="{6CFF46A3-1015-4A65-A7EB-6172329F0935}" destId="{9E05A1B4-3EF1-4297-BF3E-75E97F2B7B00}" srcOrd="0" destOrd="0" presId="urn:microsoft.com/office/officeart/2005/8/layout/hierarchy2"/>
    <dgm:cxn modelId="{8514DAAB-8F4A-4A13-A8FE-56BC77605F51}" type="presParOf" srcId="{6FF7D111-4E86-4A87-9752-1648CC66962C}" destId="{FF0C6CF8-A501-4B8C-B44A-1FB9E67F42E7}" srcOrd="3" destOrd="0" presId="urn:microsoft.com/office/officeart/2005/8/layout/hierarchy2"/>
    <dgm:cxn modelId="{FE83C834-906F-4E41-A47F-CEB7967C63E5}" type="presParOf" srcId="{FF0C6CF8-A501-4B8C-B44A-1FB9E67F42E7}" destId="{F68F9B9A-24D5-4416-B118-AF15640CA5F7}" srcOrd="0" destOrd="0" presId="urn:microsoft.com/office/officeart/2005/8/layout/hierarchy2"/>
    <dgm:cxn modelId="{02AA9F6E-A491-46B6-BD80-70DAA29B2EDC}" type="presParOf" srcId="{FF0C6CF8-A501-4B8C-B44A-1FB9E67F42E7}" destId="{F4DB79DA-3745-4165-9C72-0AE028511EE5}" srcOrd="1" destOrd="0" presId="urn:microsoft.com/office/officeart/2005/8/layout/hierarchy2"/>
    <dgm:cxn modelId="{2EE0A8AE-9BEA-4E92-B941-E3B732E3303C}" type="presParOf" srcId="{F4DB79DA-3745-4165-9C72-0AE028511EE5}" destId="{D70B1E33-83CA-4B02-B456-EA60435C85AE}" srcOrd="0" destOrd="0" presId="urn:microsoft.com/office/officeart/2005/8/layout/hierarchy2"/>
    <dgm:cxn modelId="{D36F51F1-2DD4-4A5E-ABF0-FE464DF8B772}" type="presParOf" srcId="{D70B1E33-83CA-4B02-B456-EA60435C85AE}" destId="{048FEF68-E8E2-4D4F-B1DD-14D46B8439E8}" srcOrd="0" destOrd="0" presId="urn:microsoft.com/office/officeart/2005/8/layout/hierarchy2"/>
    <dgm:cxn modelId="{16B5708C-C8B5-4D4E-920A-7C858D32DF00}" type="presParOf" srcId="{F4DB79DA-3745-4165-9C72-0AE028511EE5}" destId="{7CD8C534-0CD7-466B-9E9E-DC6A3F91C0FF}" srcOrd="1" destOrd="0" presId="urn:microsoft.com/office/officeart/2005/8/layout/hierarchy2"/>
    <dgm:cxn modelId="{01486987-3EB4-421B-98CB-1384A0EF4FC2}" type="presParOf" srcId="{7CD8C534-0CD7-466B-9E9E-DC6A3F91C0FF}" destId="{13350D57-F7F4-4B97-A9A8-CFB558AD6FA0}" srcOrd="0" destOrd="0" presId="urn:microsoft.com/office/officeart/2005/8/layout/hierarchy2"/>
    <dgm:cxn modelId="{69596931-FC15-440A-AE02-3B263C8B21D6}" type="presParOf" srcId="{7CD8C534-0CD7-466B-9E9E-DC6A3F91C0FF}" destId="{9761BF42-F751-4EF7-BD5B-9D8DCAC7E50A}" srcOrd="1" destOrd="0" presId="urn:microsoft.com/office/officeart/2005/8/layout/hierarchy2"/>
    <dgm:cxn modelId="{B60B3D55-866D-41C9-8FEC-820409AD106B}" type="presParOf" srcId="{9761BF42-F751-4EF7-BD5B-9D8DCAC7E50A}" destId="{E03C2728-8606-436B-BD12-756D291A1334}" srcOrd="0" destOrd="0" presId="urn:microsoft.com/office/officeart/2005/8/layout/hierarchy2"/>
    <dgm:cxn modelId="{CE12E133-3725-4FC6-A0D8-01AB019B33E9}" type="presParOf" srcId="{E03C2728-8606-436B-BD12-756D291A1334}" destId="{CEDA7B53-4409-4BDC-8981-FDC41B900A9F}" srcOrd="0" destOrd="0" presId="urn:microsoft.com/office/officeart/2005/8/layout/hierarchy2"/>
    <dgm:cxn modelId="{6BFCC10E-BCCB-4493-A6AB-550B53B08AA9}" type="presParOf" srcId="{9761BF42-F751-4EF7-BD5B-9D8DCAC7E50A}" destId="{A8E1C787-101B-4142-9394-1BC53DABDA08}" srcOrd="1" destOrd="0" presId="urn:microsoft.com/office/officeart/2005/8/layout/hierarchy2"/>
    <dgm:cxn modelId="{918E243E-6A56-4079-8AAE-EC3C446A4000}" type="presParOf" srcId="{A8E1C787-101B-4142-9394-1BC53DABDA08}" destId="{2B7A2728-22C9-4173-BD8A-D89EA5AB2EC9}" srcOrd="0" destOrd="0" presId="urn:microsoft.com/office/officeart/2005/8/layout/hierarchy2"/>
    <dgm:cxn modelId="{B167BB4A-51B2-441B-B0F5-F6F7B5AF7D4E}" type="presParOf" srcId="{A8E1C787-101B-4142-9394-1BC53DABDA08}" destId="{B7FFC6FF-AE14-4F91-92C8-3D79080DCF83}" srcOrd="1" destOrd="0" presId="urn:microsoft.com/office/officeart/2005/8/layout/hierarchy2"/>
    <dgm:cxn modelId="{BDBA39A5-15DA-4E49-BC70-E613E9810EC3}" type="presParOf" srcId="{B7FFC6FF-AE14-4F91-92C8-3D79080DCF83}" destId="{7D2ADA26-DBB4-43C8-B075-A9B5DEF5C1EA}" srcOrd="0" destOrd="0" presId="urn:microsoft.com/office/officeart/2005/8/layout/hierarchy2"/>
    <dgm:cxn modelId="{D0D9CF1E-AA26-4D64-8FC9-C396CE37E90B}" type="presParOf" srcId="{7D2ADA26-DBB4-43C8-B075-A9B5DEF5C1EA}" destId="{5B91C7C9-A96A-42C6-88B3-D47D7870B159}" srcOrd="0" destOrd="0" presId="urn:microsoft.com/office/officeart/2005/8/layout/hierarchy2"/>
    <dgm:cxn modelId="{5F45C947-C1F2-475D-8B09-C5354DF5BA02}" type="presParOf" srcId="{B7FFC6FF-AE14-4F91-92C8-3D79080DCF83}" destId="{12CE1B62-060D-49A1-ADD6-ADF381BCC584}" srcOrd="1" destOrd="0" presId="urn:microsoft.com/office/officeart/2005/8/layout/hierarchy2"/>
    <dgm:cxn modelId="{D35B51AA-9D8A-4D28-B1C3-4CCC24E196A8}" type="presParOf" srcId="{12CE1B62-060D-49A1-ADD6-ADF381BCC584}" destId="{FB4386A2-963C-4AC3-B6F3-026B0B5D4773}" srcOrd="0" destOrd="0" presId="urn:microsoft.com/office/officeart/2005/8/layout/hierarchy2"/>
    <dgm:cxn modelId="{551A39D1-C871-4EDC-ADA6-ECC135EF1710}" type="presParOf" srcId="{12CE1B62-060D-49A1-ADD6-ADF381BCC584}" destId="{132E6298-B4DC-4439-87BB-7115E28B526D}" srcOrd="1" destOrd="0" presId="urn:microsoft.com/office/officeart/2005/8/layout/hierarchy2"/>
    <dgm:cxn modelId="{6EEC6C15-DAE2-474F-A370-EDB52EC8BA1A}" type="presParOf" srcId="{9761BF42-F751-4EF7-BD5B-9D8DCAC7E50A}" destId="{9D537162-9E74-460D-873F-E1E9C5F310B3}" srcOrd="2" destOrd="0" presId="urn:microsoft.com/office/officeart/2005/8/layout/hierarchy2"/>
    <dgm:cxn modelId="{B9155CC7-3B17-4C48-9C11-EE176AD8FEBC}" type="presParOf" srcId="{9D537162-9E74-460D-873F-E1E9C5F310B3}" destId="{4FC586C0-CF85-4FAE-B777-EF2FB4238C1F}" srcOrd="0" destOrd="0" presId="urn:microsoft.com/office/officeart/2005/8/layout/hierarchy2"/>
    <dgm:cxn modelId="{C43DCD84-571B-4E08-B81C-1D697D0775F1}" type="presParOf" srcId="{9761BF42-F751-4EF7-BD5B-9D8DCAC7E50A}" destId="{2F862BE2-62B9-49F1-BA1D-ECBF9394E42A}" srcOrd="3" destOrd="0" presId="urn:microsoft.com/office/officeart/2005/8/layout/hierarchy2"/>
    <dgm:cxn modelId="{CA2868A1-E300-4D57-95ED-526FC96F8368}" type="presParOf" srcId="{2F862BE2-62B9-49F1-BA1D-ECBF9394E42A}" destId="{BB6EC9C0-08CF-41BA-898B-D2FFF6E6172F}" srcOrd="0" destOrd="0" presId="urn:microsoft.com/office/officeart/2005/8/layout/hierarchy2"/>
    <dgm:cxn modelId="{3669A401-32C1-4871-8D43-9B31DAB5AB2B}" type="presParOf" srcId="{2F862BE2-62B9-49F1-BA1D-ECBF9394E42A}" destId="{EC1D806F-4122-46EC-89BF-3DC23C0FCE88}" srcOrd="1" destOrd="0" presId="urn:microsoft.com/office/officeart/2005/8/layout/hierarchy2"/>
    <dgm:cxn modelId="{FD8629E8-10C4-4A97-B3D0-694CBDB25A6B}" type="presParOf" srcId="{EC1D806F-4122-46EC-89BF-3DC23C0FCE88}" destId="{3BAEF512-F3F9-466A-B00C-10D6066C1471}" srcOrd="0" destOrd="0" presId="urn:microsoft.com/office/officeart/2005/8/layout/hierarchy2"/>
    <dgm:cxn modelId="{BD5A7AA4-B882-4209-B9F0-76C8835B9762}" type="presParOf" srcId="{3BAEF512-F3F9-466A-B00C-10D6066C1471}" destId="{5D6FEFCF-E97E-45CB-B5BA-E902579A5F95}" srcOrd="0" destOrd="0" presId="urn:microsoft.com/office/officeart/2005/8/layout/hierarchy2"/>
    <dgm:cxn modelId="{354A9D40-07D4-4B81-B88B-EFCA53585D9B}" type="presParOf" srcId="{EC1D806F-4122-46EC-89BF-3DC23C0FCE88}" destId="{0ACAB752-055E-4788-9C77-5B5BD74C28EB}" srcOrd="1" destOrd="0" presId="urn:microsoft.com/office/officeart/2005/8/layout/hierarchy2"/>
    <dgm:cxn modelId="{802E84AB-492D-4EDC-979F-92866AA0E95D}" type="presParOf" srcId="{0ACAB752-055E-4788-9C77-5B5BD74C28EB}" destId="{10CBB8D4-9AF4-48C9-B787-D1D8B3FDA6EA}" srcOrd="0" destOrd="0" presId="urn:microsoft.com/office/officeart/2005/8/layout/hierarchy2"/>
    <dgm:cxn modelId="{6FBA122F-9F45-42DA-93A6-B8BC8A0C1B9D}" type="presParOf" srcId="{0ACAB752-055E-4788-9C77-5B5BD74C28EB}" destId="{B6B54DDD-416D-46EF-8648-452FBF86B4FD}" srcOrd="1" destOrd="0" presId="urn:microsoft.com/office/officeart/2005/8/layout/hierarchy2"/>
    <dgm:cxn modelId="{994908EF-BDC2-4994-A1D2-AF8206A75EAA}" type="presParOf" srcId="{F4DB79DA-3745-4165-9C72-0AE028511EE5}" destId="{EBD89809-A075-4DBA-94F0-61E2D5DE3EF5}" srcOrd="2" destOrd="0" presId="urn:microsoft.com/office/officeart/2005/8/layout/hierarchy2"/>
    <dgm:cxn modelId="{86719CDD-A678-46B1-9E6E-4CB59DA60A41}" type="presParOf" srcId="{EBD89809-A075-4DBA-94F0-61E2D5DE3EF5}" destId="{2A52B021-2A10-4BEF-BFDE-35BF49315CE4}" srcOrd="0" destOrd="0" presId="urn:microsoft.com/office/officeart/2005/8/layout/hierarchy2"/>
    <dgm:cxn modelId="{E3DAF4DF-D138-4DC2-85F1-B5650963F7BA}" type="presParOf" srcId="{F4DB79DA-3745-4165-9C72-0AE028511EE5}" destId="{BAD0DB44-9C8E-4D36-9C2F-70C9CA06AFD6}" srcOrd="3" destOrd="0" presId="urn:microsoft.com/office/officeart/2005/8/layout/hierarchy2"/>
    <dgm:cxn modelId="{DD662C20-26FD-498B-97C7-C37BF119C10C}" type="presParOf" srcId="{BAD0DB44-9C8E-4D36-9C2F-70C9CA06AFD6}" destId="{B410BD33-3750-45F2-ABB6-632A8E554372}" srcOrd="0" destOrd="0" presId="urn:microsoft.com/office/officeart/2005/8/layout/hierarchy2"/>
    <dgm:cxn modelId="{6E447C91-2C34-4EC0-9983-CCFE96070706}" type="presParOf" srcId="{BAD0DB44-9C8E-4D36-9C2F-70C9CA06AFD6}" destId="{1F482342-BCDE-4410-AE62-FAFA3295B6AF}" srcOrd="1" destOrd="0" presId="urn:microsoft.com/office/officeart/2005/8/layout/hierarchy2"/>
    <dgm:cxn modelId="{BC10F4A2-E3EF-4108-9F5C-D5267BE4CFAB}" type="presParOf" srcId="{1F482342-BCDE-4410-AE62-FAFA3295B6AF}" destId="{274E0543-B021-4273-9AEF-AEFE7F3A2065}" srcOrd="0" destOrd="0" presId="urn:microsoft.com/office/officeart/2005/8/layout/hierarchy2"/>
    <dgm:cxn modelId="{27921975-0CDA-403E-8C2B-DC9739953CF2}" type="presParOf" srcId="{274E0543-B021-4273-9AEF-AEFE7F3A2065}" destId="{A6507C50-76DD-4EA4-9043-3DEDF424860F}" srcOrd="0" destOrd="0" presId="urn:microsoft.com/office/officeart/2005/8/layout/hierarchy2"/>
    <dgm:cxn modelId="{1E7747A9-7A8E-4735-BCCE-35CEE962C46C}" type="presParOf" srcId="{1F482342-BCDE-4410-AE62-FAFA3295B6AF}" destId="{49F01B0F-E05E-4118-A758-19BBD1593A45}" srcOrd="1" destOrd="0" presId="urn:microsoft.com/office/officeart/2005/8/layout/hierarchy2"/>
    <dgm:cxn modelId="{2D673F23-DD68-4A2F-94C2-A48F1C94AA14}" type="presParOf" srcId="{49F01B0F-E05E-4118-A758-19BBD1593A45}" destId="{67535D4E-BD41-46F5-9F0B-B68878712FAA}" srcOrd="0" destOrd="0" presId="urn:microsoft.com/office/officeart/2005/8/layout/hierarchy2"/>
    <dgm:cxn modelId="{68AC5036-77EF-485B-9210-987D61DD632A}" type="presParOf" srcId="{49F01B0F-E05E-4118-A758-19BBD1593A45}" destId="{83BA0F65-0C29-407A-92BB-B642486E4D82}" srcOrd="1" destOrd="0" presId="urn:microsoft.com/office/officeart/2005/8/layout/hierarchy2"/>
    <dgm:cxn modelId="{EAF93B63-665F-4021-BC8A-6C702123177C}" type="presParOf" srcId="{83BA0F65-0C29-407A-92BB-B642486E4D82}" destId="{C4B50281-B78A-4228-B2EC-45EE7790E515}" srcOrd="0" destOrd="0" presId="urn:microsoft.com/office/officeart/2005/8/layout/hierarchy2"/>
    <dgm:cxn modelId="{43D65616-1B7B-43AB-84B4-7E88E5E17784}" type="presParOf" srcId="{C4B50281-B78A-4228-B2EC-45EE7790E515}" destId="{DCAF3981-D4C9-4394-AF84-701E138446C7}" srcOrd="0" destOrd="0" presId="urn:microsoft.com/office/officeart/2005/8/layout/hierarchy2"/>
    <dgm:cxn modelId="{1D3DE972-E985-4E8F-A115-DAD16BB49104}" type="presParOf" srcId="{83BA0F65-0C29-407A-92BB-B642486E4D82}" destId="{8F52378B-7C8B-49A9-A49F-87D0FCC4BECA}" srcOrd="1" destOrd="0" presId="urn:microsoft.com/office/officeart/2005/8/layout/hierarchy2"/>
    <dgm:cxn modelId="{CF5DD3A6-0B5F-46B2-BDF2-1A57CF28B1B1}" type="presParOf" srcId="{8F52378B-7C8B-49A9-A49F-87D0FCC4BECA}" destId="{4C9E31A8-D85C-4E53-8488-01390C334202}" srcOrd="0" destOrd="0" presId="urn:microsoft.com/office/officeart/2005/8/layout/hierarchy2"/>
    <dgm:cxn modelId="{8F7D8547-F1B4-4CA3-95D8-70AED7C55BBF}" type="presParOf" srcId="{8F52378B-7C8B-49A9-A49F-87D0FCC4BECA}" destId="{7D518C5E-2AF1-4423-AB3F-1A039AA5AEE1}" srcOrd="1" destOrd="0" presId="urn:microsoft.com/office/officeart/2005/8/layout/hierarchy2"/>
    <dgm:cxn modelId="{A572CD74-1946-4837-BC21-9F3DB2F9FE01}" type="presParOf" srcId="{1F482342-BCDE-4410-AE62-FAFA3295B6AF}" destId="{09251458-0E9D-4BD2-BE5A-2C672781B0A2}" srcOrd="2" destOrd="0" presId="urn:microsoft.com/office/officeart/2005/8/layout/hierarchy2"/>
    <dgm:cxn modelId="{0285E85C-3FBC-4E69-A37F-69C825CF8ADA}" type="presParOf" srcId="{09251458-0E9D-4BD2-BE5A-2C672781B0A2}" destId="{480B57C4-6CA9-43E5-88C1-31E6F3213ADE}" srcOrd="0" destOrd="0" presId="urn:microsoft.com/office/officeart/2005/8/layout/hierarchy2"/>
    <dgm:cxn modelId="{0EB89FAF-904F-47CB-A6A1-D407B6523B17}" type="presParOf" srcId="{1F482342-BCDE-4410-AE62-FAFA3295B6AF}" destId="{BCF14546-E625-4C22-BF50-ACBE2B5884F9}" srcOrd="3" destOrd="0" presId="urn:microsoft.com/office/officeart/2005/8/layout/hierarchy2"/>
    <dgm:cxn modelId="{46278F80-3057-49FA-980C-2A86E3626566}" type="presParOf" srcId="{BCF14546-E625-4C22-BF50-ACBE2B5884F9}" destId="{EB4C76F7-71AA-4FA0-B64D-1B58983B7923}" srcOrd="0" destOrd="0" presId="urn:microsoft.com/office/officeart/2005/8/layout/hierarchy2"/>
    <dgm:cxn modelId="{DE8D82B4-1227-440B-9F7E-CD4A94A625C7}" type="presParOf" srcId="{BCF14546-E625-4C22-BF50-ACBE2B5884F9}" destId="{325E997A-CE6D-4C87-A1F4-4B73961C188E}" srcOrd="1" destOrd="0" presId="urn:microsoft.com/office/officeart/2005/8/layout/hierarchy2"/>
    <dgm:cxn modelId="{39A60BA0-4C21-4471-A360-8EFF101B0583}" type="presParOf" srcId="{325E997A-CE6D-4C87-A1F4-4B73961C188E}" destId="{ACBA3240-56B1-4A8D-B30C-B1031F004A55}" srcOrd="0" destOrd="0" presId="urn:microsoft.com/office/officeart/2005/8/layout/hierarchy2"/>
    <dgm:cxn modelId="{EF26D9F5-F8E6-46E7-9704-ED2724199C03}" type="presParOf" srcId="{ACBA3240-56B1-4A8D-B30C-B1031F004A55}" destId="{8B5AE692-00F1-4B92-A0A0-B0DDDF380E35}" srcOrd="0" destOrd="0" presId="urn:microsoft.com/office/officeart/2005/8/layout/hierarchy2"/>
    <dgm:cxn modelId="{06BE7A3D-B543-481C-91C7-AE6AF8644159}" type="presParOf" srcId="{325E997A-CE6D-4C87-A1F4-4B73961C188E}" destId="{BFFE486F-A702-4CA9-A6E3-841496A90D33}" srcOrd="1" destOrd="0" presId="urn:microsoft.com/office/officeart/2005/8/layout/hierarchy2"/>
    <dgm:cxn modelId="{80553821-9751-48CB-9FDE-2674E6726D95}" type="presParOf" srcId="{BFFE486F-A702-4CA9-A6E3-841496A90D33}" destId="{2C9BA656-234C-4020-AA72-5D898442D72B}" srcOrd="0" destOrd="0" presId="urn:microsoft.com/office/officeart/2005/8/layout/hierarchy2"/>
    <dgm:cxn modelId="{4FA0CFDE-84DE-4FAF-AD20-578C2BB426F2}" type="presParOf" srcId="{BFFE486F-A702-4CA9-A6E3-841496A90D33}" destId="{97813BDC-7C98-47DC-982C-C39BD9271F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5606EA-6B27-428E-AB0C-923B8709A8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3D60450-14A8-4E9F-9270-34ACC7553BE0}">
      <dgm:prSet phldrT="[文本]"/>
      <dgm:spPr/>
      <dgm:t>
        <a:bodyPr/>
        <a:lstStyle/>
        <a:p>
          <a:r>
            <a:rPr lang="zh-CN" altLang="en-US" dirty="0" smtClean="0"/>
            <a:t>物体检测</a:t>
          </a:r>
          <a:endParaRPr lang="zh-CN" altLang="en-US" dirty="0"/>
        </a:p>
      </dgm:t>
    </dgm:pt>
    <dgm:pt modelId="{4FBB666B-11DB-4028-88B2-4BDCD42C6218}" type="par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B5C7668-4769-4FBE-95D9-21ADCF887F6B}" type="sib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4A69D56-6B13-4ECF-AFAC-A4917BD23B85}">
      <dgm:prSet phldrT="[文本]"/>
      <dgm:spPr/>
      <dgm:t>
        <a:bodyPr/>
        <a:lstStyle/>
        <a:p>
          <a:r>
            <a:rPr lang="zh-CN" altLang="en-US" dirty="0" smtClean="0"/>
            <a:t>传统方法</a:t>
          </a:r>
          <a:endParaRPr lang="zh-CN" altLang="en-US" dirty="0"/>
        </a:p>
      </dgm:t>
    </dgm:pt>
    <dgm:pt modelId="{58687551-6182-4DD1-A69F-7678EE413AFD}" type="par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8159C49-4AEC-4F2C-86BD-F0AF8C8ACE17}" type="sib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0B4502D-9353-4B4C-9B7A-756F51EE83DA}">
      <dgm:prSet phldrT="[文本]"/>
      <dgm:spPr>
        <a:solidFill>
          <a:schemeClr val="bg2"/>
        </a:solidFill>
      </dgm:spPr>
      <dgm:t>
        <a:bodyPr/>
        <a:lstStyle/>
        <a:p>
          <a:r>
            <a:rPr lang="en-US" altLang="zh-CN" dirty="0" smtClean="0"/>
            <a:t>VJ</a:t>
          </a:r>
        </a:p>
        <a:p>
          <a:r>
            <a:rPr lang="en-US" altLang="zh-CN" dirty="0" smtClean="0"/>
            <a:t>DPM</a:t>
          </a:r>
          <a:endParaRPr lang="zh-CN" altLang="en-US" dirty="0"/>
        </a:p>
      </dgm:t>
    </dgm:pt>
    <dgm:pt modelId="{2654F5B7-57DA-4D0A-AE13-75A789179180}" type="parTrans" cxnId="{EE522B67-C7B5-4FDF-A18D-41F25089D3B9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3915638E-B45F-46D1-B41A-89AC056FE62D}" type="sibTrans" cxnId="{EE522B67-C7B5-4FDF-A18D-41F25089D3B9}">
      <dgm:prSet/>
      <dgm:spPr/>
      <dgm:t>
        <a:bodyPr/>
        <a:lstStyle/>
        <a:p>
          <a:endParaRPr lang="zh-CN" altLang="en-US"/>
        </a:p>
      </dgm:t>
    </dgm:pt>
    <dgm:pt modelId="{6A072E09-887E-4AF2-9F59-A9E8F27908E9}">
      <dgm:prSet phldrT="[文本]"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E9858FA9-57C3-450B-98A5-633941E0587E}" type="par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08946E41-5F09-45B4-B119-00CA57B7F747}" type="sib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88D07640-283C-41A8-B47A-5A90EF7E5F49}">
      <dgm:prSet phldrT="[文本]"/>
      <dgm:spPr/>
      <dgm:t>
        <a:bodyPr/>
        <a:lstStyle/>
        <a:p>
          <a:r>
            <a:rPr lang="en-US" altLang="zh-CN" dirty="0" smtClean="0"/>
            <a:t>Anchor-based</a:t>
          </a:r>
          <a:endParaRPr lang="zh-CN" altLang="en-US" dirty="0"/>
        </a:p>
      </dgm:t>
    </dgm:pt>
    <dgm:pt modelId="{B5FEFD18-A134-4E48-B81D-979B34A912D3}" type="par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83E6BEA0-15F5-4996-AF8E-DDC9463312FA}" type="sib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B5B962E4-B3BF-45B5-8434-4C676C06976C}">
      <dgm:prSet phldrT="[文本]"/>
      <dgm:spPr/>
      <dgm:t>
        <a:bodyPr/>
        <a:lstStyle/>
        <a:p>
          <a:r>
            <a:rPr lang="en-US" altLang="zh-CN" dirty="0" smtClean="0"/>
            <a:t>Anchor-free</a:t>
          </a:r>
          <a:endParaRPr lang="zh-CN" altLang="en-US" dirty="0"/>
        </a:p>
      </dgm:t>
    </dgm:pt>
    <dgm:pt modelId="{ECFC1DED-9C6D-4A91-8E83-3CF035B1A562}" type="par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387897E3-A202-4BAD-B36E-58FF7F923E73}" type="sib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014E1468-A83D-49E4-8597-8803EF727698}">
      <dgm:prSet phldrT="[文本]"/>
      <dgm:spPr/>
      <dgm:t>
        <a:bodyPr/>
        <a:lstStyle/>
        <a:p>
          <a:r>
            <a:rPr lang="en-US" altLang="zh-CN" dirty="0" smtClean="0"/>
            <a:t>One-stage</a:t>
          </a:r>
          <a:endParaRPr lang="zh-CN" altLang="en-US" dirty="0"/>
        </a:p>
      </dgm:t>
    </dgm:pt>
    <dgm:pt modelId="{395AAF09-8200-4717-9FE2-04835DFFD52F}" type="par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7FBAD0D3-536A-4326-B9D3-16949FBCE1DA}" type="sib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F1403C64-7E5E-4E97-83F3-A6765CA42539}">
      <dgm:prSet phldrT="[文本]"/>
      <dgm:spPr/>
      <dgm:t>
        <a:bodyPr/>
        <a:lstStyle/>
        <a:p>
          <a:r>
            <a:rPr lang="en-US" altLang="zh-CN" dirty="0" smtClean="0"/>
            <a:t>Two-stage</a:t>
          </a:r>
          <a:endParaRPr lang="zh-CN" altLang="en-US" dirty="0"/>
        </a:p>
      </dgm:t>
    </dgm:pt>
    <dgm:pt modelId="{7C45E3E7-200E-4A54-A41B-56208EC382C4}" type="par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DA5946AB-7578-4C70-B561-16A6C4D2A177}" type="sib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B041A855-C104-47A9-B1D2-A0E69F3B1A02}">
      <dgm:prSet phldrT="[文本]"/>
      <dgm:spPr/>
      <dgm:t>
        <a:bodyPr/>
        <a:lstStyle/>
        <a:p>
          <a:r>
            <a:rPr lang="en-US" altLang="zh-CN" dirty="0" err="1" smtClean="0"/>
            <a:t>Keypoint</a:t>
          </a:r>
          <a:endParaRPr lang="zh-CN" altLang="en-US" dirty="0"/>
        </a:p>
      </dgm:t>
    </dgm:pt>
    <dgm:pt modelId="{3FDAA251-DC94-45C0-ABA5-CA1291DC8E7C}" type="par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CFBE01EA-076F-4828-A1E9-926EF3B6F236}" type="sib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87D76042-F601-4DC2-B53F-FFDD60048DDD}">
      <dgm:prSet phldrT="[文本]"/>
      <dgm:spPr/>
      <dgm:t>
        <a:bodyPr/>
        <a:lstStyle/>
        <a:p>
          <a:r>
            <a:rPr lang="en-US" altLang="zh-CN" dirty="0" smtClean="0"/>
            <a:t>Segmentation</a:t>
          </a:r>
          <a:endParaRPr lang="zh-CN" altLang="en-US" dirty="0"/>
        </a:p>
      </dgm:t>
    </dgm:pt>
    <dgm:pt modelId="{AF5F9AA1-F2D0-4D87-BE02-A090AA538958}" type="par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83802682-DFAE-4978-A710-F2646E570D14}" type="sib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441D9BDD-BB83-44A8-8B4E-1C80C3FE587E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SSD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RetinaNet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RefineDet</a:t>
          </a:r>
          <a:endParaRPr lang="zh-CN" altLang="en-US" dirty="0"/>
        </a:p>
      </dgm:t>
    </dgm:pt>
    <dgm:pt modelId="{2107470C-A1B9-48DE-A8CF-FC1E09C9B5DA}" type="parTrans" cxnId="{7265B0D6-4B97-4801-89D1-C23C5D0045C6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0C9713A-244F-437C-B4DA-5562880041DF}" type="sibTrans" cxnId="{7265B0D6-4B97-4801-89D1-C23C5D0045C6}">
      <dgm:prSet/>
      <dgm:spPr/>
      <dgm:t>
        <a:bodyPr/>
        <a:lstStyle/>
        <a:p>
          <a:endParaRPr lang="zh-CN" altLang="en-US"/>
        </a:p>
      </dgm:t>
    </dgm:pt>
    <dgm:pt modelId="{1DC0459F-B2B8-4203-B1BD-77F2CDBC1FF9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FRCNN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R-FCN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FPN</a:t>
          </a:r>
          <a:endParaRPr lang="zh-CN" altLang="en-US" dirty="0"/>
        </a:p>
      </dgm:t>
    </dgm:pt>
    <dgm:pt modelId="{7FDCAC76-C4AB-4194-96D8-DB1FCECC02A5}" type="parTrans" cxnId="{85D3E21F-0F69-47FE-8C7C-9AEB46737423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BC934B00-16DC-47E3-8E54-8FBBA0E09D6A}" type="sibTrans" cxnId="{85D3E21F-0F69-47FE-8C7C-9AEB46737423}">
      <dgm:prSet/>
      <dgm:spPr/>
      <dgm:t>
        <a:bodyPr/>
        <a:lstStyle/>
        <a:p>
          <a:endParaRPr lang="zh-CN" altLang="en-US"/>
        </a:p>
      </dgm:t>
    </dgm:pt>
    <dgm:pt modelId="{1CA8F614-9CB9-4E7F-AE0A-745C7411C1E2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CornerNet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CenterNet</a:t>
          </a:r>
          <a:endParaRPr lang="en-US" altLang="zh-CN" dirty="0" smtClean="0"/>
        </a:p>
        <a:p>
          <a:pPr>
            <a:spcAft>
              <a:spcPts val="300"/>
            </a:spcAft>
          </a:pPr>
          <a:r>
            <a:rPr lang="en-US" altLang="zh-CN" dirty="0" err="1" smtClean="0"/>
            <a:t>RepPoint</a:t>
          </a:r>
          <a:endParaRPr lang="zh-CN" altLang="en-US" dirty="0"/>
        </a:p>
      </dgm:t>
    </dgm:pt>
    <dgm:pt modelId="{C58F0A76-5023-4FED-93E1-475B7865557B}" type="parTrans" cxnId="{404A6418-5D27-401A-81AE-E6A8FEF7A615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0F20EAEC-3252-4474-8666-6EE3D6DE59AA}" type="sibTrans" cxnId="{404A6418-5D27-401A-81AE-E6A8FEF7A615}">
      <dgm:prSet/>
      <dgm:spPr/>
      <dgm:t>
        <a:bodyPr/>
        <a:lstStyle/>
        <a:p>
          <a:endParaRPr lang="zh-CN" altLang="en-US"/>
        </a:p>
      </dgm:t>
    </dgm:pt>
    <dgm:pt modelId="{049149F5-CBD3-407A-BADE-C2D527064D6D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FSAF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FCOS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FoveaBox</a:t>
          </a:r>
          <a:endParaRPr lang="zh-CN" altLang="en-US" dirty="0"/>
        </a:p>
      </dgm:t>
    </dgm:pt>
    <dgm:pt modelId="{C756B102-A4BF-4F67-A482-6EED33025352}" type="parTrans" cxnId="{F9C7E738-84DD-4F08-9235-2DC6BB89F102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D2E0F99-96F9-495C-8910-5CD7C16F095B}" type="sibTrans" cxnId="{F9C7E738-84DD-4F08-9235-2DC6BB89F102}">
      <dgm:prSet/>
      <dgm:spPr/>
      <dgm:t>
        <a:bodyPr/>
        <a:lstStyle/>
        <a:p>
          <a:endParaRPr lang="zh-CN" altLang="en-US"/>
        </a:p>
      </dgm:t>
    </dgm:pt>
    <dgm:pt modelId="{07B92C82-9DDC-45FB-84F7-89EEC0473B7F}" type="pres">
      <dgm:prSet presAssocID="{FB5606EA-6B27-428E-AB0C-923B8709A8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CD05E3-0926-4B42-A9E3-8E446BD27CCE}" type="pres">
      <dgm:prSet presAssocID="{73D60450-14A8-4E9F-9270-34ACC7553BE0}" presName="root1" presStyleCnt="0"/>
      <dgm:spPr/>
    </dgm:pt>
    <dgm:pt modelId="{421C4262-0A7B-4BE7-955C-8B92DE950A92}" type="pres">
      <dgm:prSet presAssocID="{73D60450-14A8-4E9F-9270-34ACC7553BE0}" presName="LevelOneTextNode" presStyleLbl="node0" presStyleIdx="0" presStyleCnt="1" custScaleX="85257" custScaleY="71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F7D111-4E86-4A87-9752-1648CC66962C}" type="pres">
      <dgm:prSet presAssocID="{73D60450-14A8-4E9F-9270-34ACC7553BE0}" presName="level2hierChild" presStyleCnt="0"/>
      <dgm:spPr/>
    </dgm:pt>
    <dgm:pt modelId="{E34CEB5C-47B6-4169-B9F1-9E260296B2F4}" type="pres">
      <dgm:prSet presAssocID="{58687551-6182-4DD1-A69F-7678EE413AF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D28BC71F-A96E-44B7-A69B-115A0DC03121}" type="pres">
      <dgm:prSet presAssocID="{58687551-6182-4DD1-A69F-7678EE413AF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2F7835A-8402-42F1-8173-596B833F0BA8}" type="pres">
      <dgm:prSet presAssocID="{84A69D56-6B13-4ECF-AFAC-A4917BD23B85}" presName="root2" presStyleCnt="0"/>
      <dgm:spPr/>
    </dgm:pt>
    <dgm:pt modelId="{CE218FAF-FB97-4CF4-BD2A-DB87ECF5D2AE}" type="pres">
      <dgm:prSet presAssocID="{84A69D56-6B13-4ECF-AFAC-A4917BD23B85}" presName="LevelTwoTextNode" presStyleLbl="node2" presStyleIdx="0" presStyleCnt="2" custScaleX="80037" custScaleY="71299" custLinFactNeighborX="-6771" custLinFactNeighborY="-43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55201D-C099-429A-A04E-38AD61A6F1DF}" type="pres">
      <dgm:prSet presAssocID="{84A69D56-6B13-4ECF-AFAC-A4917BD23B85}" presName="level3hierChild" presStyleCnt="0"/>
      <dgm:spPr/>
    </dgm:pt>
    <dgm:pt modelId="{E5391862-0780-419C-A796-F9DAD63CE5D7}" type="pres">
      <dgm:prSet presAssocID="{2654F5B7-57DA-4D0A-AE13-75A78917918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057E2954-F06F-4191-A953-A4A7FFE7BC8E}" type="pres">
      <dgm:prSet presAssocID="{2654F5B7-57DA-4D0A-AE13-75A78917918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881BEF22-D5A5-463F-B51A-2850691FCDA5}" type="pres">
      <dgm:prSet presAssocID="{10B4502D-9353-4B4C-9B7A-756F51EE83DA}" presName="root2" presStyleCnt="0"/>
      <dgm:spPr/>
    </dgm:pt>
    <dgm:pt modelId="{D4A72749-FD75-46B5-8E30-6C9C1E69D709}" type="pres">
      <dgm:prSet presAssocID="{10B4502D-9353-4B4C-9B7A-756F51EE83DA}" presName="LevelTwoTextNode" presStyleLbl="node3" presStyleIdx="0" presStyleCnt="3" custScaleX="98788" custScaleY="71719" custLinFactX="100000" custLinFactNeighborX="152496" custLinFactNeighborY="-41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695C88-7548-4378-BF61-A830B4FBB9F8}" type="pres">
      <dgm:prSet presAssocID="{10B4502D-9353-4B4C-9B7A-756F51EE83DA}" presName="level3hierChild" presStyleCnt="0"/>
      <dgm:spPr/>
    </dgm:pt>
    <dgm:pt modelId="{6CFF46A3-1015-4A65-A7EB-6172329F0935}" type="pres">
      <dgm:prSet presAssocID="{E9858FA9-57C3-450B-98A5-633941E0587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E05A1B4-3EF1-4297-BF3E-75E97F2B7B00}" type="pres">
      <dgm:prSet presAssocID="{E9858FA9-57C3-450B-98A5-633941E0587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F0C6CF8-A501-4B8C-B44A-1FB9E67F42E7}" type="pres">
      <dgm:prSet presAssocID="{6A072E09-887E-4AF2-9F59-A9E8F27908E9}" presName="root2" presStyleCnt="0"/>
      <dgm:spPr/>
    </dgm:pt>
    <dgm:pt modelId="{F68F9B9A-24D5-4416-B118-AF15640CA5F7}" type="pres">
      <dgm:prSet presAssocID="{6A072E09-887E-4AF2-9F59-A9E8F27908E9}" presName="LevelTwoTextNode" presStyleLbl="node2" presStyleIdx="1" presStyleCnt="2" custScaleX="80037" custScaleY="71299" custLinFactNeighborX="-6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DB79DA-3745-4165-9C72-0AE028511EE5}" type="pres">
      <dgm:prSet presAssocID="{6A072E09-887E-4AF2-9F59-A9E8F27908E9}" presName="level3hierChild" presStyleCnt="0"/>
      <dgm:spPr/>
    </dgm:pt>
    <dgm:pt modelId="{D70B1E33-83CA-4B02-B456-EA60435C85AE}" type="pres">
      <dgm:prSet presAssocID="{B5FEFD18-A134-4E48-B81D-979B34A912D3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48FEF68-E8E2-4D4F-B1DD-14D46B8439E8}" type="pres">
      <dgm:prSet presAssocID="{B5FEFD18-A134-4E48-B81D-979B34A912D3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7CD8C534-0CD7-466B-9E9E-DC6A3F91C0FF}" type="pres">
      <dgm:prSet presAssocID="{88D07640-283C-41A8-B47A-5A90EF7E5F49}" presName="root2" presStyleCnt="0"/>
      <dgm:spPr/>
    </dgm:pt>
    <dgm:pt modelId="{13350D57-F7F4-4B97-A9A8-CFB558AD6FA0}" type="pres">
      <dgm:prSet presAssocID="{88D07640-283C-41A8-B47A-5A90EF7E5F49}" presName="LevelTwoTextNode" presStyleLbl="node3" presStyleIdx="1" presStyleCnt="3" custScaleX="98788" custScaleY="71719" custLinFactNeighborX="-116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61BF42-F751-4EF7-BD5B-9D8DCAC7E50A}" type="pres">
      <dgm:prSet presAssocID="{88D07640-283C-41A8-B47A-5A90EF7E5F49}" presName="level3hierChild" presStyleCnt="0"/>
      <dgm:spPr/>
    </dgm:pt>
    <dgm:pt modelId="{E03C2728-8606-436B-BD12-756D291A1334}" type="pres">
      <dgm:prSet presAssocID="{395AAF09-8200-4717-9FE2-04835DFFD52F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EDA7B53-4409-4BDC-8981-FDC41B900A9F}" type="pres">
      <dgm:prSet presAssocID="{395AAF09-8200-4717-9FE2-04835DFFD52F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A8E1C787-101B-4142-9394-1BC53DABDA08}" type="pres">
      <dgm:prSet presAssocID="{014E1468-A83D-49E4-8597-8803EF727698}" presName="root2" presStyleCnt="0"/>
      <dgm:spPr/>
    </dgm:pt>
    <dgm:pt modelId="{2B7A2728-22C9-4173-BD8A-D89EA5AB2EC9}" type="pres">
      <dgm:prSet presAssocID="{014E1468-A83D-49E4-8597-8803EF727698}" presName="LevelTwoTextNode" presStyleLbl="node4" presStyleIdx="0" presStyleCnt="8" custScaleX="79571" custScaleY="71719" custLinFactNeighborX="-13546" custLinFactNeighborY="-125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FC6FF-AE14-4F91-92C8-3D79080DCF83}" type="pres">
      <dgm:prSet presAssocID="{014E1468-A83D-49E4-8597-8803EF727698}" presName="level3hierChild" presStyleCnt="0"/>
      <dgm:spPr/>
    </dgm:pt>
    <dgm:pt modelId="{7D2ADA26-DBB4-43C8-B075-A9B5DEF5C1EA}" type="pres">
      <dgm:prSet presAssocID="{2107470C-A1B9-48DE-A8CF-FC1E09C9B5DA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5B91C7C9-A96A-42C6-88B3-D47D7870B159}" type="pres">
      <dgm:prSet presAssocID="{2107470C-A1B9-48DE-A8CF-FC1E09C9B5DA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12CE1B62-060D-49A1-ADD6-ADF381BCC584}" type="pres">
      <dgm:prSet presAssocID="{441D9BDD-BB83-44A8-8B4E-1C80C3FE587E}" presName="root2" presStyleCnt="0"/>
      <dgm:spPr/>
    </dgm:pt>
    <dgm:pt modelId="{FB4386A2-963C-4AC3-B6F3-026B0B5D4773}" type="pres">
      <dgm:prSet presAssocID="{441D9BDD-BB83-44A8-8B4E-1C80C3FE587E}" presName="LevelTwoTextNode" presStyleLbl="node4" presStyleIdx="1" presStyleCnt="8" custScaleY="99609" custLinFactNeighborX="-6455" custLinFactNeighborY="-13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E6298-B4DC-4439-87BB-7115E28B526D}" type="pres">
      <dgm:prSet presAssocID="{441D9BDD-BB83-44A8-8B4E-1C80C3FE587E}" presName="level3hierChild" presStyleCnt="0"/>
      <dgm:spPr/>
    </dgm:pt>
    <dgm:pt modelId="{9D537162-9E74-460D-873F-E1E9C5F310B3}" type="pres">
      <dgm:prSet presAssocID="{7C45E3E7-200E-4A54-A41B-56208EC382C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4FC586C0-CF85-4FAE-B777-EF2FB4238C1F}" type="pres">
      <dgm:prSet presAssocID="{7C45E3E7-200E-4A54-A41B-56208EC382C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2F862BE2-62B9-49F1-BA1D-ECBF9394E42A}" type="pres">
      <dgm:prSet presAssocID="{F1403C64-7E5E-4E97-83F3-A6765CA42539}" presName="root2" presStyleCnt="0"/>
      <dgm:spPr/>
    </dgm:pt>
    <dgm:pt modelId="{BB6EC9C0-08CF-41BA-898B-D2FFF6E6172F}" type="pres">
      <dgm:prSet presAssocID="{F1403C64-7E5E-4E97-83F3-A6765CA42539}" presName="LevelTwoTextNode" presStyleLbl="node4" presStyleIdx="2" presStyleCnt="8" custScaleX="79571" custScaleY="71719" custLinFactNeighborX="-13546" custLinFactNeighborY="58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1D806F-4122-46EC-89BF-3DC23C0FCE88}" type="pres">
      <dgm:prSet presAssocID="{F1403C64-7E5E-4E97-83F3-A6765CA42539}" presName="level3hierChild" presStyleCnt="0"/>
      <dgm:spPr/>
    </dgm:pt>
    <dgm:pt modelId="{3BAEF512-F3F9-466A-B00C-10D6066C1471}" type="pres">
      <dgm:prSet presAssocID="{7FDCAC76-C4AB-4194-96D8-DB1FCECC02A5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5D6FEFCF-E97E-45CB-B5BA-E902579A5F95}" type="pres">
      <dgm:prSet presAssocID="{7FDCAC76-C4AB-4194-96D8-DB1FCECC02A5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0ACAB752-055E-4788-9C77-5B5BD74C28EB}" type="pres">
      <dgm:prSet presAssocID="{1DC0459F-B2B8-4203-B1BD-77F2CDBC1FF9}" presName="root2" presStyleCnt="0"/>
      <dgm:spPr/>
    </dgm:pt>
    <dgm:pt modelId="{10CBB8D4-9AF4-48C9-B787-D1D8B3FDA6EA}" type="pres">
      <dgm:prSet presAssocID="{1DC0459F-B2B8-4203-B1BD-77F2CDBC1FF9}" presName="LevelTwoTextNode" presStyleLbl="node4" presStyleIdx="3" presStyleCnt="8" custScaleY="99609" custLinFactNeighborX="-6455" custLinFactNeighborY="56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B54DDD-416D-46EF-8648-452FBF86B4FD}" type="pres">
      <dgm:prSet presAssocID="{1DC0459F-B2B8-4203-B1BD-77F2CDBC1FF9}" presName="level3hierChild" presStyleCnt="0"/>
      <dgm:spPr/>
    </dgm:pt>
    <dgm:pt modelId="{EBD89809-A075-4DBA-94F0-61E2D5DE3EF5}" type="pres">
      <dgm:prSet presAssocID="{ECFC1DED-9C6D-4A91-8E83-3CF035B1A56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2A52B021-2A10-4BEF-BFDE-35BF49315CE4}" type="pres">
      <dgm:prSet presAssocID="{ECFC1DED-9C6D-4A91-8E83-3CF035B1A56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AD0DB44-9C8E-4D36-9C2F-70C9CA06AFD6}" type="pres">
      <dgm:prSet presAssocID="{B5B962E4-B3BF-45B5-8434-4C676C06976C}" presName="root2" presStyleCnt="0"/>
      <dgm:spPr/>
    </dgm:pt>
    <dgm:pt modelId="{B410BD33-3750-45F2-ABB6-632A8E554372}" type="pres">
      <dgm:prSet presAssocID="{B5B962E4-B3BF-45B5-8434-4C676C06976C}" presName="LevelTwoTextNode" presStyleLbl="node3" presStyleIdx="2" presStyleCnt="3" custScaleX="98788" custScaleY="71719" custLinFactNeighborX="-11125" custLinFactNeighborY="276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482342-BCDE-4410-AE62-FAFA3295B6AF}" type="pres">
      <dgm:prSet presAssocID="{B5B962E4-B3BF-45B5-8434-4C676C06976C}" presName="level3hierChild" presStyleCnt="0"/>
      <dgm:spPr/>
    </dgm:pt>
    <dgm:pt modelId="{274E0543-B021-4273-9AEF-AEFE7F3A2065}" type="pres">
      <dgm:prSet presAssocID="{3FDAA251-DC94-45C0-ABA5-CA1291DC8E7C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A6507C50-76DD-4EA4-9043-3DEDF424860F}" type="pres">
      <dgm:prSet presAssocID="{3FDAA251-DC94-45C0-ABA5-CA1291DC8E7C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49F01B0F-E05E-4118-A758-19BBD1593A45}" type="pres">
      <dgm:prSet presAssocID="{B041A855-C104-47A9-B1D2-A0E69F3B1A02}" presName="root2" presStyleCnt="0"/>
      <dgm:spPr/>
    </dgm:pt>
    <dgm:pt modelId="{67535D4E-BD41-46F5-9F0B-B68878712FAA}" type="pres">
      <dgm:prSet presAssocID="{B041A855-C104-47A9-B1D2-A0E69F3B1A02}" presName="LevelTwoTextNode" presStyleLbl="node4" presStyleIdx="4" presStyleCnt="8" custScaleX="79571" custScaleY="71719" custLinFactNeighborX="-13062" custLinFactNeighborY="23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A0F65-0C29-407A-92BB-B642486E4D82}" type="pres">
      <dgm:prSet presAssocID="{B041A855-C104-47A9-B1D2-A0E69F3B1A02}" presName="level3hierChild" presStyleCnt="0"/>
      <dgm:spPr/>
    </dgm:pt>
    <dgm:pt modelId="{C4B50281-B78A-4228-B2EC-45EE7790E515}" type="pres">
      <dgm:prSet presAssocID="{C58F0A76-5023-4FED-93E1-475B7865557B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DCAF3981-D4C9-4394-AF84-701E138446C7}" type="pres">
      <dgm:prSet presAssocID="{C58F0A76-5023-4FED-93E1-475B7865557B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8F52378B-7C8B-49A9-A49F-87D0FCC4BECA}" type="pres">
      <dgm:prSet presAssocID="{1CA8F614-9CB9-4E7F-AE0A-745C7411C1E2}" presName="root2" presStyleCnt="0"/>
      <dgm:spPr/>
    </dgm:pt>
    <dgm:pt modelId="{4C9E31A8-D85C-4E53-8488-01390C334202}" type="pres">
      <dgm:prSet presAssocID="{1CA8F614-9CB9-4E7F-AE0A-745C7411C1E2}" presName="LevelTwoTextNode" presStyleLbl="node4" presStyleIdx="5" presStyleCnt="8" custScaleY="99609" custLinFactNeighborX="-6017" custLinFactNeighborY="217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518C5E-2AF1-4423-AB3F-1A039AA5AEE1}" type="pres">
      <dgm:prSet presAssocID="{1CA8F614-9CB9-4E7F-AE0A-745C7411C1E2}" presName="level3hierChild" presStyleCnt="0"/>
      <dgm:spPr/>
    </dgm:pt>
    <dgm:pt modelId="{09251458-0E9D-4BD2-BE5A-2C672781B0A2}" type="pres">
      <dgm:prSet presAssocID="{AF5F9AA1-F2D0-4D87-BE02-A090AA538958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80B57C4-6CA9-43E5-88C1-31E6F3213ADE}" type="pres">
      <dgm:prSet presAssocID="{AF5F9AA1-F2D0-4D87-BE02-A090AA538958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BCF14546-E625-4C22-BF50-ACBE2B5884F9}" type="pres">
      <dgm:prSet presAssocID="{87D76042-F601-4DC2-B53F-FFDD60048DDD}" presName="root2" presStyleCnt="0"/>
      <dgm:spPr/>
    </dgm:pt>
    <dgm:pt modelId="{EB4C76F7-71AA-4FA0-B64D-1B58983B7923}" type="pres">
      <dgm:prSet presAssocID="{87D76042-F601-4DC2-B53F-FFDD60048DDD}" presName="LevelTwoTextNode" presStyleLbl="node4" presStyleIdx="6" presStyleCnt="8" custScaleX="79571" custScaleY="71719" custLinFactNeighborX="-13062" custLinFactNeighborY="258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5E997A-CE6D-4C87-A1F4-4B73961C188E}" type="pres">
      <dgm:prSet presAssocID="{87D76042-F601-4DC2-B53F-FFDD60048DDD}" presName="level3hierChild" presStyleCnt="0"/>
      <dgm:spPr/>
    </dgm:pt>
    <dgm:pt modelId="{ACBA3240-56B1-4A8D-B30C-B1031F004A55}" type="pres">
      <dgm:prSet presAssocID="{C756B102-A4BF-4F67-A482-6EED33025352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8B5AE692-00F1-4B92-A0A0-B0DDDF380E35}" type="pres">
      <dgm:prSet presAssocID="{C756B102-A4BF-4F67-A482-6EED33025352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BFFE486F-A702-4CA9-A6E3-841496A90D33}" type="pres">
      <dgm:prSet presAssocID="{049149F5-CBD3-407A-BADE-C2D527064D6D}" presName="root2" presStyleCnt="0"/>
      <dgm:spPr/>
    </dgm:pt>
    <dgm:pt modelId="{2C9BA656-234C-4020-AA72-5D898442D72B}" type="pres">
      <dgm:prSet presAssocID="{049149F5-CBD3-407A-BADE-C2D527064D6D}" presName="LevelTwoTextNode" presStyleLbl="node4" presStyleIdx="7" presStyleCnt="8" custScaleY="99609" custLinFactNeighborX="-6017" custLinFactNeighborY="362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813BDC-7C98-47DC-982C-C39BD9271F33}" type="pres">
      <dgm:prSet presAssocID="{049149F5-CBD3-407A-BADE-C2D527064D6D}" presName="level3hierChild" presStyleCnt="0"/>
      <dgm:spPr/>
    </dgm:pt>
  </dgm:ptLst>
  <dgm:cxnLst>
    <dgm:cxn modelId="{AC24F758-24AA-488D-812C-4FB8ED7F0AA3}" type="presOf" srcId="{AF5F9AA1-F2D0-4D87-BE02-A090AA538958}" destId="{480B57C4-6CA9-43E5-88C1-31E6F3213ADE}" srcOrd="1" destOrd="0" presId="urn:microsoft.com/office/officeart/2005/8/layout/hierarchy2"/>
    <dgm:cxn modelId="{CB31908E-F622-475A-B8CB-95D81A2213DB}" type="presOf" srcId="{1DC0459F-B2B8-4203-B1BD-77F2CDBC1FF9}" destId="{10CBB8D4-9AF4-48C9-B787-D1D8B3FDA6EA}" srcOrd="0" destOrd="0" presId="urn:microsoft.com/office/officeart/2005/8/layout/hierarchy2"/>
    <dgm:cxn modelId="{B984281D-42B5-4DEA-8032-DB0CF4E71348}" srcId="{6A072E09-887E-4AF2-9F59-A9E8F27908E9}" destId="{B5B962E4-B3BF-45B5-8434-4C676C06976C}" srcOrd="1" destOrd="0" parTransId="{ECFC1DED-9C6D-4A91-8E83-3CF035B1A562}" sibTransId="{387897E3-A202-4BAD-B36E-58FF7F923E73}"/>
    <dgm:cxn modelId="{EE68ADD1-A0F5-4329-84AD-7263CD68753F}" srcId="{88D07640-283C-41A8-B47A-5A90EF7E5F49}" destId="{F1403C64-7E5E-4E97-83F3-A6765CA42539}" srcOrd="1" destOrd="0" parTransId="{7C45E3E7-200E-4A54-A41B-56208EC382C4}" sibTransId="{DA5946AB-7578-4C70-B561-16A6C4D2A177}"/>
    <dgm:cxn modelId="{AB0C61FD-F8F5-43E3-AFBE-30A9CB78F907}" type="presOf" srcId="{2107470C-A1B9-48DE-A8CF-FC1E09C9B5DA}" destId="{7D2ADA26-DBB4-43C8-B075-A9B5DEF5C1EA}" srcOrd="0" destOrd="0" presId="urn:microsoft.com/office/officeart/2005/8/layout/hierarchy2"/>
    <dgm:cxn modelId="{85D3E21F-0F69-47FE-8C7C-9AEB46737423}" srcId="{F1403C64-7E5E-4E97-83F3-A6765CA42539}" destId="{1DC0459F-B2B8-4203-B1BD-77F2CDBC1FF9}" srcOrd="0" destOrd="0" parTransId="{7FDCAC76-C4AB-4194-96D8-DB1FCECC02A5}" sibTransId="{BC934B00-16DC-47E3-8E54-8FBBA0E09D6A}"/>
    <dgm:cxn modelId="{D03B0BD6-4841-4CFA-80AE-2DF4DCBDF89C}" type="presOf" srcId="{B5FEFD18-A134-4E48-B81D-979B34A912D3}" destId="{D70B1E33-83CA-4B02-B456-EA60435C85AE}" srcOrd="0" destOrd="0" presId="urn:microsoft.com/office/officeart/2005/8/layout/hierarchy2"/>
    <dgm:cxn modelId="{320E2440-0707-41D0-A1AE-9219394BCF2B}" type="presOf" srcId="{014E1468-A83D-49E4-8597-8803EF727698}" destId="{2B7A2728-22C9-4173-BD8A-D89EA5AB2EC9}" srcOrd="0" destOrd="0" presId="urn:microsoft.com/office/officeart/2005/8/layout/hierarchy2"/>
    <dgm:cxn modelId="{AEBFDEC7-C3BD-4250-8974-0348723F4EEB}" type="presOf" srcId="{ECFC1DED-9C6D-4A91-8E83-3CF035B1A562}" destId="{EBD89809-A075-4DBA-94F0-61E2D5DE3EF5}" srcOrd="0" destOrd="0" presId="urn:microsoft.com/office/officeart/2005/8/layout/hierarchy2"/>
    <dgm:cxn modelId="{A2DA0719-883A-4CAA-B0EC-F6FAD78B1805}" type="presOf" srcId="{C58F0A76-5023-4FED-93E1-475B7865557B}" destId="{C4B50281-B78A-4228-B2EC-45EE7790E515}" srcOrd="0" destOrd="0" presId="urn:microsoft.com/office/officeart/2005/8/layout/hierarchy2"/>
    <dgm:cxn modelId="{84B4D0F5-4A5B-4134-B088-BCE32725820F}" type="presOf" srcId="{3FDAA251-DC94-45C0-ABA5-CA1291DC8E7C}" destId="{A6507C50-76DD-4EA4-9043-3DEDF424860F}" srcOrd="1" destOrd="0" presId="urn:microsoft.com/office/officeart/2005/8/layout/hierarchy2"/>
    <dgm:cxn modelId="{F3C6D135-565A-44DC-8A8E-76C5FBC603A0}" type="presOf" srcId="{ECFC1DED-9C6D-4A91-8E83-3CF035B1A562}" destId="{2A52B021-2A10-4BEF-BFDE-35BF49315CE4}" srcOrd="1" destOrd="0" presId="urn:microsoft.com/office/officeart/2005/8/layout/hierarchy2"/>
    <dgm:cxn modelId="{98988FDA-AB55-4A33-8EE0-F2A2A8AF0BBC}" type="presOf" srcId="{7C45E3E7-200E-4A54-A41B-56208EC382C4}" destId="{4FC586C0-CF85-4FAE-B777-EF2FB4238C1F}" srcOrd="1" destOrd="0" presId="urn:microsoft.com/office/officeart/2005/8/layout/hierarchy2"/>
    <dgm:cxn modelId="{9A14906C-F21A-4B5E-BFDE-52F4F9CDDB9C}" type="presOf" srcId="{F1403C64-7E5E-4E97-83F3-A6765CA42539}" destId="{BB6EC9C0-08CF-41BA-898B-D2FFF6E6172F}" srcOrd="0" destOrd="0" presId="urn:microsoft.com/office/officeart/2005/8/layout/hierarchy2"/>
    <dgm:cxn modelId="{D974376E-E3D6-4271-BF06-FEB944EA0C34}" srcId="{B5B962E4-B3BF-45B5-8434-4C676C06976C}" destId="{87D76042-F601-4DC2-B53F-FFDD60048DDD}" srcOrd="1" destOrd="0" parTransId="{AF5F9AA1-F2D0-4D87-BE02-A090AA538958}" sibTransId="{83802682-DFAE-4978-A710-F2646E570D14}"/>
    <dgm:cxn modelId="{E313200F-8B5F-4862-B7EF-F93D22995DDB}" srcId="{B5B962E4-B3BF-45B5-8434-4C676C06976C}" destId="{B041A855-C104-47A9-B1D2-A0E69F3B1A02}" srcOrd="0" destOrd="0" parTransId="{3FDAA251-DC94-45C0-ABA5-CA1291DC8E7C}" sibTransId="{CFBE01EA-076F-4828-A1E9-926EF3B6F236}"/>
    <dgm:cxn modelId="{83D2F3D2-3D38-4596-A97F-F2F5866BB0DF}" type="presOf" srcId="{E9858FA9-57C3-450B-98A5-633941E0587E}" destId="{6CFF46A3-1015-4A65-A7EB-6172329F0935}" srcOrd="0" destOrd="0" presId="urn:microsoft.com/office/officeart/2005/8/layout/hierarchy2"/>
    <dgm:cxn modelId="{BE1F7FCF-7243-4EC3-A749-BE0FE0952140}" type="presOf" srcId="{7FDCAC76-C4AB-4194-96D8-DB1FCECC02A5}" destId="{3BAEF512-F3F9-466A-B00C-10D6066C1471}" srcOrd="0" destOrd="0" presId="urn:microsoft.com/office/officeart/2005/8/layout/hierarchy2"/>
    <dgm:cxn modelId="{8B57A05D-56BE-473E-8531-0759C6178F8D}" type="presOf" srcId="{10B4502D-9353-4B4C-9B7A-756F51EE83DA}" destId="{D4A72749-FD75-46B5-8E30-6C9C1E69D709}" srcOrd="0" destOrd="0" presId="urn:microsoft.com/office/officeart/2005/8/layout/hierarchy2"/>
    <dgm:cxn modelId="{169C1AF2-87AD-4CCD-AF00-D60A905A7E46}" type="presOf" srcId="{2654F5B7-57DA-4D0A-AE13-75A789179180}" destId="{E5391862-0780-419C-A796-F9DAD63CE5D7}" srcOrd="0" destOrd="0" presId="urn:microsoft.com/office/officeart/2005/8/layout/hierarchy2"/>
    <dgm:cxn modelId="{46B75676-B8FB-4386-B3D4-EAA80C079ECC}" type="presOf" srcId="{AF5F9AA1-F2D0-4D87-BE02-A090AA538958}" destId="{09251458-0E9D-4BD2-BE5A-2C672781B0A2}" srcOrd="0" destOrd="0" presId="urn:microsoft.com/office/officeart/2005/8/layout/hierarchy2"/>
    <dgm:cxn modelId="{C6934899-0227-4A1A-A960-A19BA4A3DCAF}" type="presOf" srcId="{2654F5B7-57DA-4D0A-AE13-75A789179180}" destId="{057E2954-F06F-4191-A953-A4A7FFE7BC8E}" srcOrd="1" destOrd="0" presId="urn:microsoft.com/office/officeart/2005/8/layout/hierarchy2"/>
    <dgm:cxn modelId="{9A188670-E306-4E1C-9C5F-95D61DD06BEA}" type="presOf" srcId="{88D07640-283C-41A8-B47A-5A90EF7E5F49}" destId="{13350D57-F7F4-4B97-A9A8-CFB558AD6FA0}" srcOrd="0" destOrd="0" presId="urn:microsoft.com/office/officeart/2005/8/layout/hierarchy2"/>
    <dgm:cxn modelId="{97E3201C-C34F-489C-8F3E-0C7527F17467}" type="presOf" srcId="{C756B102-A4BF-4F67-A482-6EED33025352}" destId="{ACBA3240-56B1-4A8D-B30C-B1031F004A55}" srcOrd="0" destOrd="0" presId="urn:microsoft.com/office/officeart/2005/8/layout/hierarchy2"/>
    <dgm:cxn modelId="{A850F5D1-5FC8-4FA0-B0A9-BA782FEBC69E}" type="presOf" srcId="{FB5606EA-6B27-428E-AB0C-923B8709A8A6}" destId="{07B92C82-9DDC-45FB-84F7-89EEC0473B7F}" srcOrd="0" destOrd="0" presId="urn:microsoft.com/office/officeart/2005/8/layout/hierarchy2"/>
    <dgm:cxn modelId="{C515C35B-7A57-4486-B57C-F4424D04F28D}" type="presOf" srcId="{C756B102-A4BF-4F67-A482-6EED33025352}" destId="{8B5AE692-00F1-4B92-A0A0-B0DDDF380E35}" srcOrd="1" destOrd="0" presId="urn:microsoft.com/office/officeart/2005/8/layout/hierarchy2"/>
    <dgm:cxn modelId="{27513E05-F3CB-4DB6-A374-69C949CEECCD}" type="presOf" srcId="{73D60450-14A8-4E9F-9270-34ACC7553BE0}" destId="{421C4262-0A7B-4BE7-955C-8B92DE950A92}" srcOrd="0" destOrd="0" presId="urn:microsoft.com/office/officeart/2005/8/layout/hierarchy2"/>
    <dgm:cxn modelId="{0690C651-9612-48F6-B9DD-CB8E6A4A1466}" type="presOf" srcId="{2107470C-A1B9-48DE-A8CF-FC1E09C9B5DA}" destId="{5B91C7C9-A96A-42C6-88B3-D47D7870B159}" srcOrd="1" destOrd="0" presId="urn:microsoft.com/office/officeart/2005/8/layout/hierarchy2"/>
    <dgm:cxn modelId="{B4FD289B-76D9-4BB5-922D-232D212BBC5B}" srcId="{6A072E09-887E-4AF2-9F59-A9E8F27908E9}" destId="{88D07640-283C-41A8-B47A-5A90EF7E5F49}" srcOrd="0" destOrd="0" parTransId="{B5FEFD18-A134-4E48-B81D-979B34A912D3}" sibTransId="{83E6BEA0-15F5-4996-AF8E-DDC9463312FA}"/>
    <dgm:cxn modelId="{5DCF0CB0-921D-49D7-B76A-2B6BB3E093DC}" type="presOf" srcId="{3FDAA251-DC94-45C0-ABA5-CA1291DC8E7C}" destId="{274E0543-B021-4273-9AEF-AEFE7F3A2065}" srcOrd="0" destOrd="0" presId="urn:microsoft.com/office/officeart/2005/8/layout/hierarchy2"/>
    <dgm:cxn modelId="{8721115B-FC73-4378-86A5-5ABD33374971}" type="presOf" srcId="{049149F5-CBD3-407A-BADE-C2D527064D6D}" destId="{2C9BA656-234C-4020-AA72-5D898442D72B}" srcOrd="0" destOrd="0" presId="urn:microsoft.com/office/officeart/2005/8/layout/hierarchy2"/>
    <dgm:cxn modelId="{9C7BE6A5-3DC6-4A8F-A1CB-2254ABA3CD1A}" type="presOf" srcId="{87D76042-F601-4DC2-B53F-FFDD60048DDD}" destId="{EB4C76F7-71AA-4FA0-B64D-1B58983B7923}" srcOrd="0" destOrd="0" presId="urn:microsoft.com/office/officeart/2005/8/layout/hierarchy2"/>
    <dgm:cxn modelId="{EC683482-ADA5-4037-AE41-64BC7D95E9A9}" type="presOf" srcId="{6A072E09-887E-4AF2-9F59-A9E8F27908E9}" destId="{F68F9B9A-24D5-4416-B118-AF15640CA5F7}" srcOrd="0" destOrd="0" presId="urn:microsoft.com/office/officeart/2005/8/layout/hierarchy2"/>
    <dgm:cxn modelId="{D7A228FD-FF90-4441-AFDA-7A6738C0C940}" type="presOf" srcId="{1CA8F614-9CB9-4E7F-AE0A-745C7411C1E2}" destId="{4C9E31A8-D85C-4E53-8488-01390C334202}" srcOrd="0" destOrd="0" presId="urn:microsoft.com/office/officeart/2005/8/layout/hierarchy2"/>
    <dgm:cxn modelId="{58C8104B-F125-4790-8365-06F98BE22367}" type="presOf" srcId="{441D9BDD-BB83-44A8-8B4E-1C80C3FE587E}" destId="{FB4386A2-963C-4AC3-B6F3-026B0B5D4773}" srcOrd="0" destOrd="0" presId="urn:microsoft.com/office/officeart/2005/8/layout/hierarchy2"/>
    <dgm:cxn modelId="{EE522B67-C7B5-4FDF-A18D-41F25089D3B9}" srcId="{84A69D56-6B13-4ECF-AFAC-A4917BD23B85}" destId="{10B4502D-9353-4B4C-9B7A-756F51EE83DA}" srcOrd="0" destOrd="0" parTransId="{2654F5B7-57DA-4D0A-AE13-75A789179180}" sibTransId="{3915638E-B45F-46D1-B41A-89AC056FE62D}"/>
    <dgm:cxn modelId="{0F2A2F55-0D0D-485A-B2CB-C753B1D9CA7E}" srcId="{FB5606EA-6B27-428E-AB0C-923B8709A8A6}" destId="{73D60450-14A8-4E9F-9270-34ACC7553BE0}" srcOrd="0" destOrd="0" parTransId="{4FBB666B-11DB-4028-88B2-4BDCD42C6218}" sibTransId="{8B5C7668-4769-4FBE-95D9-21ADCF887F6B}"/>
    <dgm:cxn modelId="{7265B0D6-4B97-4801-89D1-C23C5D0045C6}" srcId="{014E1468-A83D-49E4-8597-8803EF727698}" destId="{441D9BDD-BB83-44A8-8B4E-1C80C3FE587E}" srcOrd="0" destOrd="0" parTransId="{2107470C-A1B9-48DE-A8CF-FC1E09C9B5DA}" sibTransId="{10C9713A-244F-437C-B4DA-5562880041DF}"/>
    <dgm:cxn modelId="{404A6418-5D27-401A-81AE-E6A8FEF7A615}" srcId="{B041A855-C104-47A9-B1D2-A0E69F3B1A02}" destId="{1CA8F614-9CB9-4E7F-AE0A-745C7411C1E2}" srcOrd="0" destOrd="0" parTransId="{C58F0A76-5023-4FED-93E1-475B7865557B}" sibTransId="{0F20EAEC-3252-4474-8666-6EE3D6DE59AA}"/>
    <dgm:cxn modelId="{3974E7BC-E118-4814-824A-70F427C9997E}" type="presOf" srcId="{58687551-6182-4DD1-A69F-7678EE413AFD}" destId="{E34CEB5C-47B6-4169-B9F1-9E260296B2F4}" srcOrd="0" destOrd="0" presId="urn:microsoft.com/office/officeart/2005/8/layout/hierarchy2"/>
    <dgm:cxn modelId="{32509E25-0859-44DF-B2DA-6C5AF936BE53}" type="presOf" srcId="{B5B962E4-B3BF-45B5-8434-4C676C06976C}" destId="{B410BD33-3750-45F2-ABB6-632A8E554372}" srcOrd="0" destOrd="0" presId="urn:microsoft.com/office/officeart/2005/8/layout/hierarchy2"/>
    <dgm:cxn modelId="{2690D15F-A994-4278-BD31-F0FC43E772E2}" type="presOf" srcId="{E9858FA9-57C3-450B-98A5-633941E0587E}" destId="{9E05A1B4-3EF1-4297-BF3E-75E97F2B7B00}" srcOrd="1" destOrd="0" presId="urn:microsoft.com/office/officeart/2005/8/layout/hierarchy2"/>
    <dgm:cxn modelId="{63A25998-1E57-4D7E-87E0-3F0008D11731}" type="presOf" srcId="{B5FEFD18-A134-4E48-B81D-979B34A912D3}" destId="{048FEF68-E8E2-4D4F-B1DD-14D46B8439E8}" srcOrd="1" destOrd="0" presId="urn:microsoft.com/office/officeart/2005/8/layout/hierarchy2"/>
    <dgm:cxn modelId="{4A899830-AD67-404C-9745-F131AA748B2D}" srcId="{73D60450-14A8-4E9F-9270-34ACC7553BE0}" destId="{84A69D56-6B13-4ECF-AFAC-A4917BD23B85}" srcOrd="0" destOrd="0" parTransId="{58687551-6182-4DD1-A69F-7678EE413AFD}" sibTransId="{18159C49-4AEC-4F2C-86BD-F0AF8C8ACE17}"/>
    <dgm:cxn modelId="{A3F85C7A-D8BF-4959-92D8-5155236B5976}" type="presOf" srcId="{58687551-6182-4DD1-A69F-7678EE413AFD}" destId="{D28BC71F-A96E-44B7-A69B-115A0DC03121}" srcOrd="1" destOrd="0" presId="urn:microsoft.com/office/officeart/2005/8/layout/hierarchy2"/>
    <dgm:cxn modelId="{184BE062-0A0D-4519-B04C-B27A3DCD90B7}" type="presOf" srcId="{7C45E3E7-200E-4A54-A41B-56208EC382C4}" destId="{9D537162-9E74-460D-873F-E1E9C5F310B3}" srcOrd="0" destOrd="0" presId="urn:microsoft.com/office/officeart/2005/8/layout/hierarchy2"/>
    <dgm:cxn modelId="{2A789F22-5138-49C6-859A-0015F1D7BB31}" type="presOf" srcId="{84A69D56-6B13-4ECF-AFAC-A4917BD23B85}" destId="{CE218FAF-FB97-4CF4-BD2A-DB87ECF5D2AE}" srcOrd="0" destOrd="0" presId="urn:microsoft.com/office/officeart/2005/8/layout/hierarchy2"/>
    <dgm:cxn modelId="{695F76E2-DC24-446C-BD68-3F10C435C0B1}" srcId="{88D07640-283C-41A8-B47A-5A90EF7E5F49}" destId="{014E1468-A83D-49E4-8597-8803EF727698}" srcOrd="0" destOrd="0" parTransId="{395AAF09-8200-4717-9FE2-04835DFFD52F}" sibTransId="{7FBAD0D3-536A-4326-B9D3-16949FBCE1DA}"/>
    <dgm:cxn modelId="{2D212805-0201-40AD-A8AC-D2943EAF5D1C}" type="presOf" srcId="{395AAF09-8200-4717-9FE2-04835DFFD52F}" destId="{E03C2728-8606-436B-BD12-756D291A1334}" srcOrd="0" destOrd="0" presId="urn:microsoft.com/office/officeart/2005/8/layout/hierarchy2"/>
    <dgm:cxn modelId="{384C318B-EA17-4810-AC91-B9D19F7A5DDA}" type="presOf" srcId="{C58F0A76-5023-4FED-93E1-475B7865557B}" destId="{DCAF3981-D4C9-4394-AF84-701E138446C7}" srcOrd="1" destOrd="0" presId="urn:microsoft.com/office/officeart/2005/8/layout/hierarchy2"/>
    <dgm:cxn modelId="{7F094225-AAAF-45E3-A749-AF9EA0177AE3}" type="presOf" srcId="{395AAF09-8200-4717-9FE2-04835DFFD52F}" destId="{CEDA7B53-4409-4BDC-8981-FDC41B900A9F}" srcOrd="1" destOrd="0" presId="urn:microsoft.com/office/officeart/2005/8/layout/hierarchy2"/>
    <dgm:cxn modelId="{F9C7E738-84DD-4F08-9235-2DC6BB89F102}" srcId="{87D76042-F601-4DC2-B53F-FFDD60048DDD}" destId="{049149F5-CBD3-407A-BADE-C2D527064D6D}" srcOrd="0" destOrd="0" parTransId="{C756B102-A4BF-4F67-A482-6EED33025352}" sibTransId="{1D2E0F99-96F9-495C-8910-5CD7C16F095B}"/>
    <dgm:cxn modelId="{0EF97DBC-1E6D-4D52-B17F-8A99EB3D9733}" srcId="{73D60450-14A8-4E9F-9270-34ACC7553BE0}" destId="{6A072E09-887E-4AF2-9F59-A9E8F27908E9}" srcOrd="1" destOrd="0" parTransId="{E9858FA9-57C3-450B-98A5-633941E0587E}" sibTransId="{08946E41-5F09-45B4-B119-00CA57B7F747}"/>
    <dgm:cxn modelId="{FF2982D0-CC44-4EA0-8528-5DE9ADF153AE}" type="presOf" srcId="{7FDCAC76-C4AB-4194-96D8-DB1FCECC02A5}" destId="{5D6FEFCF-E97E-45CB-B5BA-E902579A5F95}" srcOrd="1" destOrd="0" presId="urn:microsoft.com/office/officeart/2005/8/layout/hierarchy2"/>
    <dgm:cxn modelId="{FD6CAC0D-C793-4E29-8F5D-06C50697BFAC}" type="presOf" srcId="{B041A855-C104-47A9-B1D2-A0E69F3B1A02}" destId="{67535D4E-BD41-46F5-9F0B-B68878712FAA}" srcOrd="0" destOrd="0" presId="urn:microsoft.com/office/officeart/2005/8/layout/hierarchy2"/>
    <dgm:cxn modelId="{CBD527AE-993B-4230-93E0-C6509A27151C}" type="presParOf" srcId="{07B92C82-9DDC-45FB-84F7-89EEC0473B7F}" destId="{BACD05E3-0926-4B42-A9E3-8E446BD27CCE}" srcOrd="0" destOrd="0" presId="urn:microsoft.com/office/officeart/2005/8/layout/hierarchy2"/>
    <dgm:cxn modelId="{3FE60806-B365-4B68-83ED-D4CE7AAC628A}" type="presParOf" srcId="{BACD05E3-0926-4B42-A9E3-8E446BD27CCE}" destId="{421C4262-0A7B-4BE7-955C-8B92DE950A92}" srcOrd="0" destOrd="0" presId="urn:microsoft.com/office/officeart/2005/8/layout/hierarchy2"/>
    <dgm:cxn modelId="{B13F96B1-BD6B-4FF4-AF45-A3AF18663F41}" type="presParOf" srcId="{BACD05E3-0926-4B42-A9E3-8E446BD27CCE}" destId="{6FF7D111-4E86-4A87-9752-1648CC66962C}" srcOrd="1" destOrd="0" presId="urn:microsoft.com/office/officeart/2005/8/layout/hierarchy2"/>
    <dgm:cxn modelId="{AF31D117-3E09-4CA3-ABAC-9951A7749EA6}" type="presParOf" srcId="{6FF7D111-4E86-4A87-9752-1648CC66962C}" destId="{E34CEB5C-47B6-4169-B9F1-9E260296B2F4}" srcOrd="0" destOrd="0" presId="urn:microsoft.com/office/officeart/2005/8/layout/hierarchy2"/>
    <dgm:cxn modelId="{9245669A-2F91-478B-AADB-F5DD7A65F1D7}" type="presParOf" srcId="{E34CEB5C-47B6-4169-B9F1-9E260296B2F4}" destId="{D28BC71F-A96E-44B7-A69B-115A0DC03121}" srcOrd="0" destOrd="0" presId="urn:microsoft.com/office/officeart/2005/8/layout/hierarchy2"/>
    <dgm:cxn modelId="{C9E4B350-6A1D-4AE4-9385-861BC5C67823}" type="presParOf" srcId="{6FF7D111-4E86-4A87-9752-1648CC66962C}" destId="{B2F7835A-8402-42F1-8173-596B833F0BA8}" srcOrd="1" destOrd="0" presId="urn:microsoft.com/office/officeart/2005/8/layout/hierarchy2"/>
    <dgm:cxn modelId="{7D452DC7-E8BE-47FC-90B6-44D8BBF148BD}" type="presParOf" srcId="{B2F7835A-8402-42F1-8173-596B833F0BA8}" destId="{CE218FAF-FB97-4CF4-BD2A-DB87ECF5D2AE}" srcOrd="0" destOrd="0" presId="urn:microsoft.com/office/officeart/2005/8/layout/hierarchy2"/>
    <dgm:cxn modelId="{5FCD4484-536A-4062-ABA0-55A2D10B4F76}" type="presParOf" srcId="{B2F7835A-8402-42F1-8173-596B833F0BA8}" destId="{7555201D-C099-429A-A04E-38AD61A6F1DF}" srcOrd="1" destOrd="0" presId="urn:microsoft.com/office/officeart/2005/8/layout/hierarchy2"/>
    <dgm:cxn modelId="{E6D10CE1-5807-4378-9066-B7C96853E688}" type="presParOf" srcId="{7555201D-C099-429A-A04E-38AD61A6F1DF}" destId="{E5391862-0780-419C-A796-F9DAD63CE5D7}" srcOrd="0" destOrd="0" presId="urn:microsoft.com/office/officeart/2005/8/layout/hierarchy2"/>
    <dgm:cxn modelId="{168C2EFE-1645-4D0D-95FC-F3239B10FB80}" type="presParOf" srcId="{E5391862-0780-419C-A796-F9DAD63CE5D7}" destId="{057E2954-F06F-4191-A953-A4A7FFE7BC8E}" srcOrd="0" destOrd="0" presId="urn:microsoft.com/office/officeart/2005/8/layout/hierarchy2"/>
    <dgm:cxn modelId="{951619D6-F2C4-4231-8F56-8E52AACCB52E}" type="presParOf" srcId="{7555201D-C099-429A-A04E-38AD61A6F1DF}" destId="{881BEF22-D5A5-463F-B51A-2850691FCDA5}" srcOrd="1" destOrd="0" presId="urn:microsoft.com/office/officeart/2005/8/layout/hierarchy2"/>
    <dgm:cxn modelId="{16D6482D-FB18-4AA3-9421-C32085CE1D56}" type="presParOf" srcId="{881BEF22-D5A5-463F-B51A-2850691FCDA5}" destId="{D4A72749-FD75-46B5-8E30-6C9C1E69D709}" srcOrd="0" destOrd="0" presId="urn:microsoft.com/office/officeart/2005/8/layout/hierarchy2"/>
    <dgm:cxn modelId="{780B6D4A-A1A4-482A-A772-0FA14397A957}" type="presParOf" srcId="{881BEF22-D5A5-463F-B51A-2850691FCDA5}" destId="{BB695C88-7548-4378-BF61-A830B4FBB9F8}" srcOrd="1" destOrd="0" presId="urn:microsoft.com/office/officeart/2005/8/layout/hierarchy2"/>
    <dgm:cxn modelId="{F9552C93-BBA6-4BA2-844E-73CCD752D996}" type="presParOf" srcId="{6FF7D111-4E86-4A87-9752-1648CC66962C}" destId="{6CFF46A3-1015-4A65-A7EB-6172329F0935}" srcOrd="2" destOrd="0" presId="urn:microsoft.com/office/officeart/2005/8/layout/hierarchy2"/>
    <dgm:cxn modelId="{7C4AC3DC-DF3C-46B2-9F78-71E6F9E208E4}" type="presParOf" srcId="{6CFF46A3-1015-4A65-A7EB-6172329F0935}" destId="{9E05A1B4-3EF1-4297-BF3E-75E97F2B7B00}" srcOrd="0" destOrd="0" presId="urn:microsoft.com/office/officeart/2005/8/layout/hierarchy2"/>
    <dgm:cxn modelId="{3FE716CF-2190-4184-8D06-ECE2E089C12D}" type="presParOf" srcId="{6FF7D111-4E86-4A87-9752-1648CC66962C}" destId="{FF0C6CF8-A501-4B8C-B44A-1FB9E67F42E7}" srcOrd="3" destOrd="0" presId="urn:microsoft.com/office/officeart/2005/8/layout/hierarchy2"/>
    <dgm:cxn modelId="{840CCD53-EDAB-4B24-8373-0E2CB26EB2D8}" type="presParOf" srcId="{FF0C6CF8-A501-4B8C-B44A-1FB9E67F42E7}" destId="{F68F9B9A-24D5-4416-B118-AF15640CA5F7}" srcOrd="0" destOrd="0" presId="urn:microsoft.com/office/officeart/2005/8/layout/hierarchy2"/>
    <dgm:cxn modelId="{06DC9948-C928-43D7-9472-9C7672AB9129}" type="presParOf" srcId="{FF0C6CF8-A501-4B8C-B44A-1FB9E67F42E7}" destId="{F4DB79DA-3745-4165-9C72-0AE028511EE5}" srcOrd="1" destOrd="0" presId="urn:microsoft.com/office/officeart/2005/8/layout/hierarchy2"/>
    <dgm:cxn modelId="{126E6D9F-C331-4202-AECB-991CB979BBF3}" type="presParOf" srcId="{F4DB79DA-3745-4165-9C72-0AE028511EE5}" destId="{D70B1E33-83CA-4B02-B456-EA60435C85AE}" srcOrd="0" destOrd="0" presId="urn:microsoft.com/office/officeart/2005/8/layout/hierarchy2"/>
    <dgm:cxn modelId="{A32D2EDD-FF77-422B-A10F-1E2176FADA9C}" type="presParOf" srcId="{D70B1E33-83CA-4B02-B456-EA60435C85AE}" destId="{048FEF68-E8E2-4D4F-B1DD-14D46B8439E8}" srcOrd="0" destOrd="0" presId="urn:microsoft.com/office/officeart/2005/8/layout/hierarchy2"/>
    <dgm:cxn modelId="{D8DEA7E9-AB11-4841-9BC9-4B52CFF74DD2}" type="presParOf" srcId="{F4DB79DA-3745-4165-9C72-0AE028511EE5}" destId="{7CD8C534-0CD7-466B-9E9E-DC6A3F91C0FF}" srcOrd="1" destOrd="0" presId="urn:microsoft.com/office/officeart/2005/8/layout/hierarchy2"/>
    <dgm:cxn modelId="{E1C65E15-84DE-4B02-A815-28FD73C314BB}" type="presParOf" srcId="{7CD8C534-0CD7-466B-9E9E-DC6A3F91C0FF}" destId="{13350D57-F7F4-4B97-A9A8-CFB558AD6FA0}" srcOrd="0" destOrd="0" presId="urn:microsoft.com/office/officeart/2005/8/layout/hierarchy2"/>
    <dgm:cxn modelId="{D1F74C4E-3A3D-47E4-8369-5D11946591DE}" type="presParOf" srcId="{7CD8C534-0CD7-466B-9E9E-DC6A3F91C0FF}" destId="{9761BF42-F751-4EF7-BD5B-9D8DCAC7E50A}" srcOrd="1" destOrd="0" presId="urn:microsoft.com/office/officeart/2005/8/layout/hierarchy2"/>
    <dgm:cxn modelId="{0D0363A1-D8BE-4E91-ADB9-AB4ED105C729}" type="presParOf" srcId="{9761BF42-F751-4EF7-BD5B-9D8DCAC7E50A}" destId="{E03C2728-8606-436B-BD12-756D291A1334}" srcOrd="0" destOrd="0" presId="urn:microsoft.com/office/officeart/2005/8/layout/hierarchy2"/>
    <dgm:cxn modelId="{5E967801-C0E0-45E2-903F-679C4A5476E2}" type="presParOf" srcId="{E03C2728-8606-436B-BD12-756D291A1334}" destId="{CEDA7B53-4409-4BDC-8981-FDC41B900A9F}" srcOrd="0" destOrd="0" presId="urn:microsoft.com/office/officeart/2005/8/layout/hierarchy2"/>
    <dgm:cxn modelId="{85913723-FCB1-4E8A-9DFA-9D5BA696E177}" type="presParOf" srcId="{9761BF42-F751-4EF7-BD5B-9D8DCAC7E50A}" destId="{A8E1C787-101B-4142-9394-1BC53DABDA08}" srcOrd="1" destOrd="0" presId="urn:microsoft.com/office/officeart/2005/8/layout/hierarchy2"/>
    <dgm:cxn modelId="{16CA2C9A-69CB-45CD-AA5F-627954A9D59C}" type="presParOf" srcId="{A8E1C787-101B-4142-9394-1BC53DABDA08}" destId="{2B7A2728-22C9-4173-BD8A-D89EA5AB2EC9}" srcOrd="0" destOrd="0" presId="urn:microsoft.com/office/officeart/2005/8/layout/hierarchy2"/>
    <dgm:cxn modelId="{05932DAF-76EF-449C-B1BA-99089DD4DE89}" type="presParOf" srcId="{A8E1C787-101B-4142-9394-1BC53DABDA08}" destId="{B7FFC6FF-AE14-4F91-92C8-3D79080DCF83}" srcOrd="1" destOrd="0" presId="urn:microsoft.com/office/officeart/2005/8/layout/hierarchy2"/>
    <dgm:cxn modelId="{3C90757B-C846-450D-B68D-7A3A8727EFA8}" type="presParOf" srcId="{B7FFC6FF-AE14-4F91-92C8-3D79080DCF83}" destId="{7D2ADA26-DBB4-43C8-B075-A9B5DEF5C1EA}" srcOrd="0" destOrd="0" presId="urn:microsoft.com/office/officeart/2005/8/layout/hierarchy2"/>
    <dgm:cxn modelId="{2F3C66D3-548A-47E1-BA61-5CC7DC3CEF84}" type="presParOf" srcId="{7D2ADA26-DBB4-43C8-B075-A9B5DEF5C1EA}" destId="{5B91C7C9-A96A-42C6-88B3-D47D7870B159}" srcOrd="0" destOrd="0" presId="urn:microsoft.com/office/officeart/2005/8/layout/hierarchy2"/>
    <dgm:cxn modelId="{4571F4A3-0AF8-49E9-B056-C248215382AC}" type="presParOf" srcId="{B7FFC6FF-AE14-4F91-92C8-3D79080DCF83}" destId="{12CE1B62-060D-49A1-ADD6-ADF381BCC584}" srcOrd="1" destOrd="0" presId="urn:microsoft.com/office/officeart/2005/8/layout/hierarchy2"/>
    <dgm:cxn modelId="{9ED938E5-FA2A-4AF5-B210-D58C7E151B98}" type="presParOf" srcId="{12CE1B62-060D-49A1-ADD6-ADF381BCC584}" destId="{FB4386A2-963C-4AC3-B6F3-026B0B5D4773}" srcOrd="0" destOrd="0" presId="urn:microsoft.com/office/officeart/2005/8/layout/hierarchy2"/>
    <dgm:cxn modelId="{66A9215A-256E-4F6A-A7DF-A5A46B0062CA}" type="presParOf" srcId="{12CE1B62-060D-49A1-ADD6-ADF381BCC584}" destId="{132E6298-B4DC-4439-87BB-7115E28B526D}" srcOrd="1" destOrd="0" presId="urn:microsoft.com/office/officeart/2005/8/layout/hierarchy2"/>
    <dgm:cxn modelId="{CD132BE1-48AD-4DF0-96A3-E2A16C2CE157}" type="presParOf" srcId="{9761BF42-F751-4EF7-BD5B-9D8DCAC7E50A}" destId="{9D537162-9E74-460D-873F-E1E9C5F310B3}" srcOrd="2" destOrd="0" presId="urn:microsoft.com/office/officeart/2005/8/layout/hierarchy2"/>
    <dgm:cxn modelId="{AF317525-A73C-4CED-B3A8-DD28DF3AAD3A}" type="presParOf" srcId="{9D537162-9E74-460D-873F-E1E9C5F310B3}" destId="{4FC586C0-CF85-4FAE-B777-EF2FB4238C1F}" srcOrd="0" destOrd="0" presId="urn:microsoft.com/office/officeart/2005/8/layout/hierarchy2"/>
    <dgm:cxn modelId="{A1B08895-2174-4AD1-9170-8C245B2484C4}" type="presParOf" srcId="{9761BF42-F751-4EF7-BD5B-9D8DCAC7E50A}" destId="{2F862BE2-62B9-49F1-BA1D-ECBF9394E42A}" srcOrd="3" destOrd="0" presId="urn:microsoft.com/office/officeart/2005/8/layout/hierarchy2"/>
    <dgm:cxn modelId="{A8ABF0AC-7F5B-4F6D-AD90-E5641CDF64F3}" type="presParOf" srcId="{2F862BE2-62B9-49F1-BA1D-ECBF9394E42A}" destId="{BB6EC9C0-08CF-41BA-898B-D2FFF6E6172F}" srcOrd="0" destOrd="0" presId="urn:microsoft.com/office/officeart/2005/8/layout/hierarchy2"/>
    <dgm:cxn modelId="{330BDF97-4AFC-4483-B3BC-870EC1AD512D}" type="presParOf" srcId="{2F862BE2-62B9-49F1-BA1D-ECBF9394E42A}" destId="{EC1D806F-4122-46EC-89BF-3DC23C0FCE88}" srcOrd="1" destOrd="0" presId="urn:microsoft.com/office/officeart/2005/8/layout/hierarchy2"/>
    <dgm:cxn modelId="{F52A00B1-2C33-440A-9A32-E3B0C06A7BB5}" type="presParOf" srcId="{EC1D806F-4122-46EC-89BF-3DC23C0FCE88}" destId="{3BAEF512-F3F9-466A-B00C-10D6066C1471}" srcOrd="0" destOrd="0" presId="urn:microsoft.com/office/officeart/2005/8/layout/hierarchy2"/>
    <dgm:cxn modelId="{095323D4-E241-42ED-AB0E-8FCFA663D525}" type="presParOf" srcId="{3BAEF512-F3F9-466A-B00C-10D6066C1471}" destId="{5D6FEFCF-E97E-45CB-B5BA-E902579A5F95}" srcOrd="0" destOrd="0" presId="urn:microsoft.com/office/officeart/2005/8/layout/hierarchy2"/>
    <dgm:cxn modelId="{49E59870-632E-450C-B980-F75195426206}" type="presParOf" srcId="{EC1D806F-4122-46EC-89BF-3DC23C0FCE88}" destId="{0ACAB752-055E-4788-9C77-5B5BD74C28EB}" srcOrd="1" destOrd="0" presId="urn:microsoft.com/office/officeart/2005/8/layout/hierarchy2"/>
    <dgm:cxn modelId="{B7FF5B69-0CE2-4CE9-B975-57A7DB22195F}" type="presParOf" srcId="{0ACAB752-055E-4788-9C77-5B5BD74C28EB}" destId="{10CBB8D4-9AF4-48C9-B787-D1D8B3FDA6EA}" srcOrd="0" destOrd="0" presId="urn:microsoft.com/office/officeart/2005/8/layout/hierarchy2"/>
    <dgm:cxn modelId="{739BC6F3-5E87-445E-BA1E-732F239C3D60}" type="presParOf" srcId="{0ACAB752-055E-4788-9C77-5B5BD74C28EB}" destId="{B6B54DDD-416D-46EF-8648-452FBF86B4FD}" srcOrd="1" destOrd="0" presId="urn:microsoft.com/office/officeart/2005/8/layout/hierarchy2"/>
    <dgm:cxn modelId="{F2DE4EB1-74EB-4468-886B-89D2F1C1BFA3}" type="presParOf" srcId="{F4DB79DA-3745-4165-9C72-0AE028511EE5}" destId="{EBD89809-A075-4DBA-94F0-61E2D5DE3EF5}" srcOrd="2" destOrd="0" presId="urn:microsoft.com/office/officeart/2005/8/layout/hierarchy2"/>
    <dgm:cxn modelId="{9DFC3175-17C7-40C5-92D3-8D2D5D785AD9}" type="presParOf" srcId="{EBD89809-A075-4DBA-94F0-61E2D5DE3EF5}" destId="{2A52B021-2A10-4BEF-BFDE-35BF49315CE4}" srcOrd="0" destOrd="0" presId="urn:microsoft.com/office/officeart/2005/8/layout/hierarchy2"/>
    <dgm:cxn modelId="{A03B6A48-79E8-4185-A324-9D49E63B56C9}" type="presParOf" srcId="{F4DB79DA-3745-4165-9C72-0AE028511EE5}" destId="{BAD0DB44-9C8E-4D36-9C2F-70C9CA06AFD6}" srcOrd="3" destOrd="0" presId="urn:microsoft.com/office/officeart/2005/8/layout/hierarchy2"/>
    <dgm:cxn modelId="{4C6E2AA7-7644-426C-AEB8-865897EAB769}" type="presParOf" srcId="{BAD0DB44-9C8E-4D36-9C2F-70C9CA06AFD6}" destId="{B410BD33-3750-45F2-ABB6-632A8E554372}" srcOrd="0" destOrd="0" presId="urn:microsoft.com/office/officeart/2005/8/layout/hierarchy2"/>
    <dgm:cxn modelId="{69C2B20C-267D-4A77-AA2E-ECDC54D2C53D}" type="presParOf" srcId="{BAD0DB44-9C8E-4D36-9C2F-70C9CA06AFD6}" destId="{1F482342-BCDE-4410-AE62-FAFA3295B6AF}" srcOrd="1" destOrd="0" presId="urn:microsoft.com/office/officeart/2005/8/layout/hierarchy2"/>
    <dgm:cxn modelId="{A536E8EF-7DF0-4D4A-BAA4-9DE23CC4874D}" type="presParOf" srcId="{1F482342-BCDE-4410-AE62-FAFA3295B6AF}" destId="{274E0543-B021-4273-9AEF-AEFE7F3A2065}" srcOrd="0" destOrd="0" presId="urn:microsoft.com/office/officeart/2005/8/layout/hierarchy2"/>
    <dgm:cxn modelId="{BFEF9760-036F-4365-8E04-F6DF4E328710}" type="presParOf" srcId="{274E0543-B021-4273-9AEF-AEFE7F3A2065}" destId="{A6507C50-76DD-4EA4-9043-3DEDF424860F}" srcOrd="0" destOrd="0" presId="urn:microsoft.com/office/officeart/2005/8/layout/hierarchy2"/>
    <dgm:cxn modelId="{15825875-DE4A-4BF7-A029-F4C0B3EF91F7}" type="presParOf" srcId="{1F482342-BCDE-4410-AE62-FAFA3295B6AF}" destId="{49F01B0F-E05E-4118-A758-19BBD1593A45}" srcOrd="1" destOrd="0" presId="urn:microsoft.com/office/officeart/2005/8/layout/hierarchy2"/>
    <dgm:cxn modelId="{428A5ED1-475D-4DE6-BD3F-168B5850BCF4}" type="presParOf" srcId="{49F01B0F-E05E-4118-A758-19BBD1593A45}" destId="{67535D4E-BD41-46F5-9F0B-B68878712FAA}" srcOrd="0" destOrd="0" presId="urn:microsoft.com/office/officeart/2005/8/layout/hierarchy2"/>
    <dgm:cxn modelId="{FF335888-1BEC-47BC-A08A-8988A4081B5F}" type="presParOf" srcId="{49F01B0F-E05E-4118-A758-19BBD1593A45}" destId="{83BA0F65-0C29-407A-92BB-B642486E4D82}" srcOrd="1" destOrd="0" presId="urn:microsoft.com/office/officeart/2005/8/layout/hierarchy2"/>
    <dgm:cxn modelId="{66AE5B96-0A74-48F2-AC2C-DBE356E8FDB1}" type="presParOf" srcId="{83BA0F65-0C29-407A-92BB-B642486E4D82}" destId="{C4B50281-B78A-4228-B2EC-45EE7790E515}" srcOrd="0" destOrd="0" presId="urn:microsoft.com/office/officeart/2005/8/layout/hierarchy2"/>
    <dgm:cxn modelId="{6BE296FA-F8DE-47C7-AB49-E418975306FE}" type="presParOf" srcId="{C4B50281-B78A-4228-B2EC-45EE7790E515}" destId="{DCAF3981-D4C9-4394-AF84-701E138446C7}" srcOrd="0" destOrd="0" presId="urn:microsoft.com/office/officeart/2005/8/layout/hierarchy2"/>
    <dgm:cxn modelId="{A5302839-6E59-4D6F-83F8-A4F871554F74}" type="presParOf" srcId="{83BA0F65-0C29-407A-92BB-B642486E4D82}" destId="{8F52378B-7C8B-49A9-A49F-87D0FCC4BECA}" srcOrd="1" destOrd="0" presId="urn:microsoft.com/office/officeart/2005/8/layout/hierarchy2"/>
    <dgm:cxn modelId="{549B5F76-D7CE-483C-8FA5-69BD3D9AFB05}" type="presParOf" srcId="{8F52378B-7C8B-49A9-A49F-87D0FCC4BECA}" destId="{4C9E31A8-D85C-4E53-8488-01390C334202}" srcOrd="0" destOrd="0" presId="urn:microsoft.com/office/officeart/2005/8/layout/hierarchy2"/>
    <dgm:cxn modelId="{C92C7AF0-2128-4CD3-A54D-7C3077934F50}" type="presParOf" srcId="{8F52378B-7C8B-49A9-A49F-87D0FCC4BECA}" destId="{7D518C5E-2AF1-4423-AB3F-1A039AA5AEE1}" srcOrd="1" destOrd="0" presId="urn:microsoft.com/office/officeart/2005/8/layout/hierarchy2"/>
    <dgm:cxn modelId="{2D157934-8EB1-4921-BDCA-77F4462C74BA}" type="presParOf" srcId="{1F482342-BCDE-4410-AE62-FAFA3295B6AF}" destId="{09251458-0E9D-4BD2-BE5A-2C672781B0A2}" srcOrd="2" destOrd="0" presId="urn:microsoft.com/office/officeart/2005/8/layout/hierarchy2"/>
    <dgm:cxn modelId="{AC52106B-8C7F-4643-BCE9-CF6C9B967F14}" type="presParOf" srcId="{09251458-0E9D-4BD2-BE5A-2C672781B0A2}" destId="{480B57C4-6CA9-43E5-88C1-31E6F3213ADE}" srcOrd="0" destOrd="0" presId="urn:microsoft.com/office/officeart/2005/8/layout/hierarchy2"/>
    <dgm:cxn modelId="{475F57F5-5839-4218-B6D9-65703B2F82BA}" type="presParOf" srcId="{1F482342-BCDE-4410-AE62-FAFA3295B6AF}" destId="{BCF14546-E625-4C22-BF50-ACBE2B5884F9}" srcOrd="3" destOrd="0" presId="urn:microsoft.com/office/officeart/2005/8/layout/hierarchy2"/>
    <dgm:cxn modelId="{C3B837A7-D09F-44FF-8191-05FEA8C68A5E}" type="presParOf" srcId="{BCF14546-E625-4C22-BF50-ACBE2B5884F9}" destId="{EB4C76F7-71AA-4FA0-B64D-1B58983B7923}" srcOrd="0" destOrd="0" presId="urn:microsoft.com/office/officeart/2005/8/layout/hierarchy2"/>
    <dgm:cxn modelId="{ECCDF606-8C4A-45CF-9F30-36CF1A2EA6CE}" type="presParOf" srcId="{BCF14546-E625-4C22-BF50-ACBE2B5884F9}" destId="{325E997A-CE6D-4C87-A1F4-4B73961C188E}" srcOrd="1" destOrd="0" presId="urn:microsoft.com/office/officeart/2005/8/layout/hierarchy2"/>
    <dgm:cxn modelId="{E1735AF1-5F00-4F0E-BC17-2D8E4A132604}" type="presParOf" srcId="{325E997A-CE6D-4C87-A1F4-4B73961C188E}" destId="{ACBA3240-56B1-4A8D-B30C-B1031F004A55}" srcOrd="0" destOrd="0" presId="urn:microsoft.com/office/officeart/2005/8/layout/hierarchy2"/>
    <dgm:cxn modelId="{841ED42B-025F-4639-8232-128EE8DA01AB}" type="presParOf" srcId="{ACBA3240-56B1-4A8D-B30C-B1031F004A55}" destId="{8B5AE692-00F1-4B92-A0A0-B0DDDF380E35}" srcOrd="0" destOrd="0" presId="urn:microsoft.com/office/officeart/2005/8/layout/hierarchy2"/>
    <dgm:cxn modelId="{55A463AC-1C27-408A-8E0F-396E822B544D}" type="presParOf" srcId="{325E997A-CE6D-4C87-A1F4-4B73961C188E}" destId="{BFFE486F-A702-4CA9-A6E3-841496A90D33}" srcOrd="1" destOrd="0" presId="urn:microsoft.com/office/officeart/2005/8/layout/hierarchy2"/>
    <dgm:cxn modelId="{7DE14F68-EDF5-47F3-A169-56E44EC13DD7}" type="presParOf" srcId="{BFFE486F-A702-4CA9-A6E3-841496A90D33}" destId="{2C9BA656-234C-4020-AA72-5D898442D72B}" srcOrd="0" destOrd="0" presId="urn:microsoft.com/office/officeart/2005/8/layout/hierarchy2"/>
    <dgm:cxn modelId="{92E1EBB0-8A26-441D-836D-276AFA79C9E3}" type="presParOf" srcId="{BFFE486F-A702-4CA9-A6E3-841496A90D33}" destId="{97813BDC-7C98-47DC-982C-C39BD9271F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B5606EA-6B27-428E-AB0C-923B8709A8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3D60450-14A8-4E9F-9270-34ACC7553BE0}">
      <dgm:prSet phldrT="[文本]"/>
      <dgm:spPr/>
      <dgm:t>
        <a:bodyPr/>
        <a:lstStyle/>
        <a:p>
          <a:r>
            <a:rPr lang="zh-CN" altLang="en-US" dirty="0" smtClean="0"/>
            <a:t>物体检测</a:t>
          </a:r>
          <a:endParaRPr lang="zh-CN" altLang="en-US" dirty="0"/>
        </a:p>
      </dgm:t>
    </dgm:pt>
    <dgm:pt modelId="{4FBB666B-11DB-4028-88B2-4BDCD42C6218}" type="par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B5C7668-4769-4FBE-95D9-21ADCF887F6B}" type="sib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4A69D56-6B13-4ECF-AFAC-A4917BD23B85}">
      <dgm:prSet phldrT="[文本]"/>
      <dgm:spPr/>
      <dgm:t>
        <a:bodyPr/>
        <a:lstStyle/>
        <a:p>
          <a:r>
            <a:rPr lang="zh-CN" altLang="en-US" dirty="0" smtClean="0"/>
            <a:t>传统方法</a:t>
          </a:r>
          <a:endParaRPr lang="zh-CN" altLang="en-US" dirty="0"/>
        </a:p>
      </dgm:t>
    </dgm:pt>
    <dgm:pt modelId="{58687551-6182-4DD1-A69F-7678EE413AFD}" type="par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8159C49-4AEC-4F2C-86BD-F0AF8C8ACE17}" type="sib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0B4502D-9353-4B4C-9B7A-756F51EE83DA}">
      <dgm:prSet phldrT="[文本]"/>
      <dgm:spPr>
        <a:solidFill>
          <a:schemeClr val="bg2"/>
        </a:solidFill>
      </dgm:spPr>
      <dgm:t>
        <a:bodyPr/>
        <a:lstStyle/>
        <a:p>
          <a:r>
            <a:rPr lang="en-US" altLang="zh-CN" dirty="0" smtClean="0"/>
            <a:t>VJ</a:t>
          </a:r>
        </a:p>
        <a:p>
          <a:r>
            <a:rPr lang="en-US" altLang="zh-CN" dirty="0" smtClean="0"/>
            <a:t>DPM</a:t>
          </a:r>
          <a:endParaRPr lang="zh-CN" altLang="en-US" dirty="0"/>
        </a:p>
      </dgm:t>
    </dgm:pt>
    <dgm:pt modelId="{2654F5B7-57DA-4D0A-AE13-75A789179180}" type="parTrans" cxnId="{EE522B67-C7B5-4FDF-A18D-41F25089D3B9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3915638E-B45F-46D1-B41A-89AC056FE62D}" type="sibTrans" cxnId="{EE522B67-C7B5-4FDF-A18D-41F25089D3B9}">
      <dgm:prSet/>
      <dgm:spPr/>
      <dgm:t>
        <a:bodyPr/>
        <a:lstStyle/>
        <a:p>
          <a:endParaRPr lang="zh-CN" altLang="en-US"/>
        </a:p>
      </dgm:t>
    </dgm:pt>
    <dgm:pt modelId="{6A072E09-887E-4AF2-9F59-A9E8F27908E9}">
      <dgm:prSet phldrT="[文本]"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E9858FA9-57C3-450B-98A5-633941E0587E}" type="par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08946E41-5F09-45B4-B119-00CA57B7F747}" type="sib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88D07640-283C-41A8-B47A-5A90EF7E5F49}">
      <dgm:prSet phldrT="[文本]"/>
      <dgm:spPr/>
      <dgm:t>
        <a:bodyPr/>
        <a:lstStyle/>
        <a:p>
          <a:r>
            <a:rPr lang="en-US" altLang="zh-CN" dirty="0" smtClean="0"/>
            <a:t>Anchor-based</a:t>
          </a:r>
          <a:endParaRPr lang="zh-CN" altLang="en-US" dirty="0"/>
        </a:p>
      </dgm:t>
    </dgm:pt>
    <dgm:pt modelId="{B5FEFD18-A134-4E48-B81D-979B34A912D3}" type="par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83E6BEA0-15F5-4996-AF8E-DDC9463312FA}" type="sib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B5B962E4-B3BF-45B5-8434-4C676C06976C}">
      <dgm:prSet phldrT="[文本]"/>
      <dgm:spPr/>
      <dgm:t>
        <a:bodyPr/>
        <a:lstStyle/>
        <a:p>
          <a:r>
            <a:rPr lang="en-US" altLang="zh-CN" dirty="0" smtClean="0"/>
            <a:t>Anchor-free</a:t>
          </a:r>
          <a:endParaRPr lang="zh-CN" altLang="en-US" dirty="0"/>
        </a:p>
      </dgm:t>
    </dgm:pt>
    <dgm:pt modelId="{ECFC1DED-9C6D-4A91-8E83-3CF035B1A562}" type="par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387897E3-A202-4BAD-B36E-58FF7F923E73}" type="sib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014E1468-A83D-49E4-8597-8803EF727698}">
      <dgm:prSet phldrT="[文本]"/>
      <dgm:spPr/>
      <dgm:t>
        <a:bodyPr/>
        <a:lstStyle/>
        <a:p>
          <a:r>
            <a:rPr lang="en-US" altLang="zh-CN" dirty="0" smtClean="0"/>
            <a:t>One-stage</a:t>
          </a:r>
          <a:endParaRPr lang="zh-CN" altLang="en-US" dirty="0"/>
        </a:p>
      </dgm:t>
    </dgm:pt>
    <dgm:pt modelId="{395AAF09-8200-4717-9FE2-04835DFFD52F}" type="par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7FBAD0D3-536A-4326-B9D3-16949FBCE1DA}" type="sib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F1403C64-7E5E-4E97-83F3-A6765CA42539}">
      <dgm:prSet phldrT="[文本]"/>
      <dgm:spPr/>
      <dgm:t>
        <a:bodyPr/>
        <a:lstStyle/>
        <a:p>
          <a:r>
            <a:rPr lang="en-US" altLang="zh-CN" dirty="0" smtClean="0"/>
            <a:t>Two-stage</a:t>
          </a:r>
          <a:endParaRPr lang="zh-CN" altLang="en-US" dirty="0"/>
        </a:p>
      </dgm:t>
    </dgm:pt>
    <dgm:pt modelId="{7C45E3E7-200E-4A54-A41B-56208EC382C4}" type="par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DA5946AB-7578-4C70-B561-16A6C4D2A177}" type="sib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B041A855-C104-47A9-B1D2-A0E69F3B1A02}">
      <dgm:prSet phldrT="[文本]"/>
      <dgm:spPr/>
      <dgm:t>
        <a:bodyPr/>
        <a:lstStyle/>
        <a:p>
          <a:r>
            <a:rPr lang="en-US" altLang="zh-CN" dirty="0" err="1" smtClean="0"/>
            <a:t>Keypoint</a:t>
          </a:r>
          <a:endParaRPr lang="zh-CN" altLang="en-US" dirty="0"/>
        </a:p>
      </dgm:t>
    </dgm:pt>
    <dgm:pt modelId="{3FDAA251-DC94-45C0-ABA5-CA1291DC8E7C}" type="par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CFBE01EA-076F-4828-A1E9-926EF3B6F236}" type="sib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87D76042-F601-4DC2-B53F-FFDD60048DDD}">
      <dgm:prSet phldrT="[文本]"/>
      <dgm:spPr/>
      <dgm:t>
        <a:bodyPr/>
        <a:lstStyle/>
        <a:p>
          <a:r>
            <a:rPr lang="en-US" altLang="zh-CN" dirty="0" smtClean="0"/>
            <a:t>Segmentation</a:t>
          </a:r>
          <a:endParaRPr lang="zh-CN" altLang="en-US" dirty="0"/>
        </a:p>
      </dgm:t>
    </dgm:pt>
    <dgm:pt modelId="{AF5F9AA1-F2D0-4D87-BE02-A090AA538958}" type="par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83802682-DFAE-4978-A710-F2646E570D14}" type="sib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441D9BDD-BB83-44A8-8B4E-1C80C3FE587E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SSD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RetinaNet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RefineDet</a:t>
          </a:r>
          <a:endParaRPr lang="zh-CN" altLang="en-US" dirty="0"/>
        </a:p>
      </dgm:t>
    </dgm:pt>
    <dgm:pt modelId="{2107470C-A1B9-48DE-A8CF-FC1E09C9B5DA}" type="parTrans" cxnId="{7265B0D6-4B97-4801-89D1-C23C5D0045C6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0C9713A-244F-437C-B4DA-5562880041DF}" type="sibTrans" cxnId="{7265B0D6-4B97-4801-89D1-C23C5D0045C6}">
      <dgm:prSet/>
      <dgm:spPr/>
      <dgm:t>
        <a:bodyPr/>
        <a:lstStyle/>
        <a:p>
          <a:endParaRPr lang="zh-CN" altLang="en-US"/>
        </a:p>
      </dgm:t>
    </dgm:pt>
    <dgm:pt modelId="{1DC0459F-B2B8-4203-B1BD-77F2CDBC1FF9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FRCNN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R-FCN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FPN</a:t>
          </a:r>
          <a:endParaRPr lang="zh-CN" altLang="en-US" dirty="0"/>
        </a:p>
      </dgm:t>
    </dgm:pt>
    <dgm:pt modelId="{7FDCAC76-C4AB-4194-96D8-DB1FCECC02A5}" type="parTrans" cxnId="{85D3E21F-0F69-47FE-8C7C-9AEB46737423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BC934B00-16DC-47E3-8E54-8FBBA0E09D6A}" type="sibTrans" cxnId="{85D3E21F-0F69-47FE-8C7C-9AEB46737423}">
      <dgm:prSet/>
      <dgm:spPr/>
      <dgm:t>
        <a:bodyPr/>
        <a:lstStyle/>
        <a:p>
          <a:endParaRPr lang="zh-CN" altLang="en-US"/>
        </a:p>
      </dgm:t>
    </dgm:pt>
    <dgm:pt modelId="{1CA8F614-9CB9-4E7F-AE0A-745C7411C1E2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CornerNet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CenterNet</a:t>
          </a:r>
          <a:endParaRPr lang="en-US" altLang="zh-CN" dirty="0" smtClean="0"/>
        </a:p>
        <a:p>
          <a:pPr>
            <a:spcAft>
              <a:spcPts val="300"/>
            </a:spcAft>
          </a:pPr>
          <a:r>
            <a:rPr lang="en-US" altLang="zh-CN" dirty="0" err="1" smtClean="0"/>
            <a:t>RepPoint</a:t>
          </a:r>
          <a:endParaRPr lang="zh-CN" altLang="en-US" dirty="0"/>
        </a:p>
      </dgm:t>
    </dgm:pt>
    <dgm:pt modelId="{C58F0A76-5023-4FED-93E1-475B7865557B}" type="parTrans" cxnId="{404A6418-5D27-401A-81AE-E6A8FEF7A615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0F20EAEC-3252-4474-8666-6EE3D6DE59AA}" type="sibTrans" cxnId="{404A6418-5D27-401A-81AE-E6A8FEF7A615}">
      <dgm:prSet/>
      <dgm:spPr/>
      <dgm:t>
        <a:bodyPr/>
        <a:lstStyle/>
        <a:p>
          <a:endParaRPr lang="zh-CN" altLang="en-US"/>
        </a:p>
      </dgm:t>
    </dgm:pt>
    <dgm:pt modelId="{049149F5-CBD3-407A-BADE-C2D527064D6D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FSAF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FCOS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FoveaBox</a:t>
          </a:r>
          <a:endParaRPr lang="zh-CN" altLang="en-US" dirty="0"/>
        </a:p>
      </dgm:t>
    </dgm:pt>
    <dgm:pt modelId="{C756B102-A4BF-4F67-A482-6EED33025352}" type="parTrans" cxnId="{F9C7E738-84DD-4F08-9235-2DC6BB89F102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D2E0F99-96F9-495C-8910-5CD7C16F095B}" type="sibTrans" cxnId="{F9C7E738-84DD-4F08-9235-2DC6BB89F102}">
      <dgm:prSet/>
      <dgm:spPr/>
      <dgm:t>
        <a:bodyPr/>
        <a:lstStyle/>
        <a:p>
          <a:endParaRPr lang="zh-CN" altLang="en-US"/>
        </a:p>
      </dgm:t>
    </dgm:pt>
    <dgm:pt modelId="{07B92C82-9DDC-45FB-84F7-89EEC0473B7F}" type="pres">
      <dgm:prSet presAssocID="{FB5606EA-6B27-428E-AB0C-923B8709A8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CD05E3-0926-4B42-A9E3-8E446BD27CCE}" type="pres">
      <dgm:prSet presAssocID="{73D60450-14A8-4E9F-9270-34ACC7553BE0}" presName="root1" presStyleCnt="0"/>
      <dgm:spPr/>
    </dgm:pt>
    <dgm:pt modelId="{421C4262-0A7B-4BE7-955C-8B92DE950A92}" type="pres">
      <dgm:prSet presAssocID="{73D60450-14A8-4E9F-9270-34ACC7553BE0}" presName="LevelOneTextNode" presStyleLbl="node0" presStyleIdx="0" presStyleCnt="1" custScaleX="85257" custScaleY="71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F7D111-4E86-4A87-9752-1648CC66962C}" type="pres">
      <dgm:prSet presAssocID="{73D60450-14A8-4E9F-9270-34ACC7553BE0}" presName="level2hierChild" presStyleCnt="0"/>
      <dgm:spPr/>
    </dgm:pt>
    <dgm:pt modelId="{E34CEB5C-47B6-4169-B9F1-9E260296B2F4}" type="pres">
      <dgm:prSet presAssocID="{58687551-6182-4DD1-A69F-7678EE413AF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D28BC71F-A96E-44B7-A69B-115A0DC03121}" type="pres">
      <dgm:prSet presAssocID="{58687551-6182-4DD1-A69F-7678EE413AF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2F7835A-8402-42F1-8173-596B833F0BA8}" type="pres">
      <dgm:prSet presAssocID="{84A69D56-6B13-4ECF-AFAC-A4917BD23B85}" presName="root2" presStyleCnt="0"/>
      <dgm:spPr/>
    </dgm:pt>
    <dgm:pt modelId="{CE218FAF-FB97-4CF4-BD2A-DB87ECF5D2AE}" type="pres">
      <dgm:prSet presAssocID="{84A69D56-6B13-4ECF-AFAC-A4917BD23B85}" presName="LevelTwoTextNode" presStyleLbl="node2" presStyleIdx="0" presStyleCnt="2" custScaleX="80037" custScaleY="71299" custLinFactNeighborX="-6771" custLinFactNeighborY="-43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55201D-C099-429A-A04E-38AD61A6F1DF}" type="pres">
      <dgm:prSet presAssocID="{84A69D56-6B13-4ECF-AFAC-A4917BD23B85}" presName="level3hierChild" presStyleCnt="0"/>
      <dgm:spPr/>
    </dgm:pt>
    <dgm:pt modelId="{E5391862-0780-419C-A796-F9DAD63CE5D7}" type="pres">
      <dgm:prSet presAssocID="{2654F5B7-57DA-4D0A-AE13-75A78917918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057E2954-F06F-4191-A953-A4A7FFE7BC8E}" type="pres">
      <dgm:prSet presAssocID="{2654F5B7-57DA-4D0A-AE13-75A78917918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881BEF22-D5A5-463F-B51A-2850691FCDA5}" type="pres">
      <dgm:prSet presAssocID="{10B4502D-9353-4B4C-9B7A-756F51EE83DA}" presName="root2" presStyleCnt="0"/>
      <dgm:spPr/>
    </dgm:pt>
    <dgm:pt modelId="{D4A72749-FD75-46B5-8E30-6C9C1E69D709}" type="pres">
      <dgm:prSet presAssocID="{10B4502D-9353-4B4C-9B7A-756F51EE83DA}" presName="LevelTwoTextNode" presStyleLbl="node3" presStyleIdx="0" presStyleCnt="3" custScaleX="98788" custScaleY="71719" custLinFactX="100000" custLinFactNeighborX="152496" custLinFactNeighborY="-41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695C88-7548-4378-BF61-A830B4FBB9F8}" type="pres">
      <dgm:prSet presAssocID="{10B4502D-9353-4B4C-9B7A-756F51EE83DA}" presName="level3hierChild" presStyleCnt="0"/>
      <dgm:spPr/>
    </dgm:pt>
    <dgm:pt modelId="{6CFF46A3-1015-4A65-A7EB-6172329F0935}" type="pres">
      <dgm:prSet presAssocID="{E9858FA9-57C3-450B-98A5-633941E0587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E05A1B4-3EF1-4297-BF3E-75E97F2B7B00}" type="pres">
      <dgm:prSet presAssocID="{E9858FA9-57C3-450B-98A5-633941E0587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F0C6CF8-A501-4B8C-B44A-1FB9E67F42E7}" type="pres">
      <dgm:prSet presAssocID="{6A072E09-887E-4AF2-9F59-A9E8F27908E9}" presName="root2" presStyleCnt="0"/>
      <dgm:spPr/>
    </dgm:pt>
    <dgm:pt modelId="{F68F9B9A-24D5-4416-B118-AF15640CA5F7}" type="pres">
      <dgm:prSet presAssocID="{6A072E09-887E-4AF2-9F59-A9E8F27908E9}" presName="LevelTwoTextNode" presStyleLbl="node2" presStyleIdx="1" presStyleCnt="2" custScaleX="80037" custScaleY="71299" custLinFactNeighborX="-6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DB79DA-3745-4165-9C72-0AE028511EE5}" type="pres">
      <dgm:prSet presAssocID="{6A072E09-887E-4AF2-9F59-A9E8F27908E9}" presName="level3hierChild" presStyleCnt="0"/>
      <dgm:spPr/>
    </dgm:pt>
    <dgm:pt modelId="{D70B1E33-83CA-4B02-B456-EA60435C85AE}" type="pres">
      <dgm:prSet presAssocID="{B5FEFD18-A134-4E48-B81D-979B34A912D3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48FEF68-E8E2-4D4F-B1DD-14D46B8439E8}" type="pres">
      <dgm:prSet presAssocID="{B5FEFD18-A134-4E48-B81D-979B34A912D3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7CD8C534-0CD7-466B-9E9E-DC6A3F91C0FF}" type="pres">
      <dgm:prSet presAssocID="{88D07640-283C-41A8-B47A-5A90EF7E5F49}" presName="root2" presStyleCnt="0"/>
      <dgm:spPr/>
    </dgm:pt>
    <dgm:pt modelId="{13350D57-F7F4-4B97-A9A8-CFB558AD6FA0}" type="pres">
      <dgm:prSet presAssocID="{88D07640-283C-41A8-B47A-5A90EF7E5F49}" presName="LevelTwoTextNode" presStyleLbl="node3" presStyleIdx="1" presStyleCnt="3" custScaleX="98788" custScaleY="71719" custLinFactNeighborX="-116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61BF42-F751-4EF7-BD5B-9D8DCAC7E50A}" type="pres">
      <dgm:prSet presAssocID="{88D07640-283C-41A8-B47A-5A90EF7E5F49}" presName="level3hierChild" presStyleCnt="0"/>
      <dgm:spPr/>
    </dgm:pt>
    <dgm:pt modelId="{E03C2728-8606-436B-BD12-756D291A1334}" type="pres">
      <dgm:prSet presAssocID="{395AAF09-8200-4717-9FE2-04835DFFD52F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EDA7B53-4409-4BDC-8981-FDC41B900A9F}" type="pres">
      <dgm:prSet presAssocID="{395AAF09-8200-4717-9FE2-04835DFFD52F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A8E1C787-101B-4142-9394-1BC53DABDA08}" type="pres">
      <dgm:prSet presAssocID="{014E1468-A83D-49E4-8597-8803EF727698}" presName="root2" presStyleCnt="0"/>
      <dgm:spPr/>
    </dgm:pt>
    <dgm:pt modelId="{2B7A2728-22C9-4173-BD8A-D89EA5AB2EC9}" type="pres">
      <dgm:prSet presAssocID="{014E1468-A83D-49E4-8597-8803EF727698}" presName="LevelTwoTextNode" presStyleLbl="node4" presStyleIdx="0" presStyleCnt="8" custScaleX="79571" custScaleY="71719" custLinFactNeighborX="-13546" custLinFactNeighborY="-125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FC6FF-AE14-4F91-92C8-3D79080DCF83}" type="pres">
      <dgm:prSet presAssocID="{014E1468-A83D-49E4-8597-8803EF727698}" presName="level3hierChild" presStyleCnt="0"/>
      <dgm:spPr/>
    </dgm:pt>
    <dgm:pt modelId="{7D2ADA26-DBB4-43C8-B075-A9B5DEF5C1EA}" type="pres">
      <dgm:prSet presAssocID="{2107470C-A1B9-48DE-A8CF-FC1E09C9B5DA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5B91C7C9-A96A-42C6-88B3-D47D7870B159}" type="pres">
      <dgm:prSet presAssocID="{2107470C-A1B9-48DE-A8CF-FC1E09C9B5DA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12CE1B62-060D-49A1-ADD6-ADF381BCC584}" type="pres">
      <dgm:prSet presAssocID="{441D9BDD-BB83-44A8-8B4E-1C80C3FE587E}" presName="root2" presStyleCnt="0"/>
      <dgm:spPr/>
    </dgm:pt>
    <dgm:pt modelId="{FB4386A2-963C-4AC3-B6F3-026B0B5D4773}" type="pres">
      <dgm:prSet presAssocID="{441D9BDD-BB83-44A8-8B4E-1C80C3FE587E}" presName="LevelTwoTextNode" presStyleLbl="node4" presStyleIdx="1" presStyleCnt="8" custScaleY="99609" custLinFactNeighborX="-6455" custLinFactNeighborY="-13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E6298-B4DC-4439-87BB-7115E28B526D}" type="pres">
      <dgm:prSet presAssocID="{441D9BDD-BB83-44A8-8B4E-1C80C3FE587E}" presName="level3hierChild" presStyleCnt="0"/>
      <dgm:spPr/>
    </dgm:pt>
    <dgm:pt modelId="{9D537162-9E74-460D-873F-E1E9C5F310B3}" type="pres">
      <dgm:prSet presAssocID="{7C45E3E7-200E-4A54-A41B-56208EC382C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4FC586C0-CF85-4FAE-B777-EF2FB4238C1F}" type="pres">
      <dgm:prSet presAssocID="{7C45E3E7-200E-4A54-A41B-56208EC382C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2F862BE2-62B9-49F1-BA1D-ECBF9394E42A}" type="pres">
      <dgm:prSet presAssocID="{F1403C64-7E5E-4E97-83F3-A6765CA42539}" presName="root2" presStyleCnt="0"/>
      <dgm:spPr/>
    </dgm:pt>
    <dgm:pt modelId="{BB6EC9C0-08CF-41BA-898B-D2FFF6E6172F}" type="pres">
      <dgm:prSet presAssocID="{F1403C64-7E5E-4E97-83F3-A6765CA42539}" presName="LevelTwoTextNode" presStyleLbl="node4" presStyleIdx="2" presStyleCnt="8" custScaleX="79571" custScaleY="71719" custLinFactNeighborX="-13546" custLinFactNeighborY="58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1D806F-4122-46EC-89BF-3DC23C0FCE88}" type="pres">
      <dgm:prSet presAssocID="{F1403C64-7E5E-4E97-83F3-A6765CA42539}" presName="level3hierChild" presStyleCnt="0"/>
      <dgm:spPr/>
    </dgm:pt>
    <dgm:pt modelId="{3BAEF512-F3F9-466A-B00C-10D6066C1471}" type="pres">
      <dgm:prSet presAssocID="{7FDCAC76-C4AB-4194-96D8-DB1FCECC02A5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5D6FEFCF-E97E-45CB-B5BA-E902579A5F95}" type="pres">
      <dgm:prSet presAssocID="{7FDCAC76-C4AB-4194-96D8-DB1FCECC02A5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0ACAB752-055E-4788-9C77-5B5BD74C28EB}" type="pres">
      <dgm:prSet presAssocID="{1DC0459F-B2B8-4203-B1BD-77F2CDBC1FF9}" presName="root2" presStyleCnt="0"/>
      <dgm:spPr/>
    </dgm:pt>
    <dgm:pt modelId="{10CBB8D4-9AF4-48C9-B787-D1D8B3FDA6EA}" type="pres">
      <dgm:prSet presAssocID="{1DC0459F-B2B8-4203-B1BD-77F2CDBC1FF9}" presName="LevelTwoTextNode" presStyleLbl="node4" presStyleIdx="3" presStyleCnt="8" custScaleY="99609" custLinFactNeighborX="-6455" custLinFactNeighborY="56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B54DDD-416D-46EF-8648-452FBF86B4FD}" type="pres">
      <dgm:prSet presAssocID="{1DC0459F-B2B8-4203-B1BD-77F2CDBC1FF9}" presName="level3hierChild" presStyleCnt="0"/>
      <dgm:spPr/>
    </dgm:pt>
    <dgm:pt modelId="{EBD89809-A075-4DBA-94F0-61E2D5DE3EF5}" type="pres">
      <dgm:prSet presAssocID="{ECFC1DED-9C6D-4A91-8E83-3CF035B1A56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2A52B021-2A10-4BEF-BFDE-35BF49315CE4}" type="pres">
      <dgm:prSet presAssocID="{ECFC1DED-9C6D-4A91-8E83-3CF035B1A56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AD0DB44-9C8E-4D36-9C2F-70C9CA06AFD6}" type="pres">
      <dgm:prSet presAssocID="{B5B962E4-B3BF-45B5-8434-4C676C06976C}" presName="root2" presStyleCnt="0"/>
      <dgm:spPr/>
    </dgm:pt>
    <dgm:pt modelId="{B410BD33-3750-45F2-ABB6-632A8E554372}" type="pres">
      <dgm:prSet presAssocID="{B5B962E4-B3BF-45B5-8434-4C676C06976C}" presName="LevelTwoTextNode" presStyleLbl="node3" presStyleIdx="2" presStyleCnt="3" custScaleX="98788" custScaleY="71719" custLinFactNeighborX="-11125" custLinFactNeighborY="276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482342-BCDE-4410-AE62-FAFA3295B6AF}" type="pres">
      <dgm:prSet presAssocID="{B5B962E4-B3BF-45B5-8434-4C676C06976C}" presName="level3hierChild" presStyleCnt="0"/>
      <dgm:spPr/>
    </dgm:pt>
    <dgm:pt modelId="{274E0543-B021-4273-9AEF-AEFE7F3A2065}" type="pres">
      <dgm:prSet presAssocID="{3FDAA251-DC94-45C0-ABA5-CA1291DC8E7C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A6507C50-76DD-4EA4-9043-3DEDF424860F}" type="pres">
      <dgm:prSet presAssocID="{3FDAA251-DC94-45C0-ABA5-CA1291DC8E7C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49F01B0F-E05E-4118-A758-19BBD1593A45}" type="pres">
      <dgm:prSet presAssocID="{B041A855-C104-47A9-B1D2-A0E69F3B1A02}" presName="root2" presStyleCnt="0"/>
      <dgm:spPr/>
    </dgm:pt>
    <dgm:pt modelId="{67535D4E-BD41-46F5-9F0B-B68878712FAA}" type="pres">
      <dgm:prSet presAssocID="{B041A855-C104-47A9-B1D2-A0E69F3B1A02}" presName="LevelTwoTextNode" presStyleLbl="node4" presStyleIdx="4" presStyleCnt="8" custScaleX="79571" custScaleY="71719" custLinFactNeighborX="-13062" custLinFactNeighborY="23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A0F65-0C29-407A-92BB-B642486E4D82}" type="pres">
      <dgm:prSet presAssocID="{B041A855-C104-47A9-B1D2-A0E69F3B1A02}" presName="level3hierChild" presStyleCnt="0"/>
      <dgm:spPr/>
    </dgm:pt>
    <dgm:pt modelId="{C4B50281-B78A-4228-B2EC-45EE7790E515}" type="pres">
      <dgm:prSet presAssocID="{C58F0A76-5023-4FED-93E1-475B7865557B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DCAF3981-D4C9-4394-AF84-701E138446C7}" type="pres">
      <dgm:prSet presAssocID="{C58F0A76-5023-4FED-93E1-475B7865557B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8F52378B-7C8B-49A9-A49F-87D0FCC4BECA}" type="pres">
      <dgm:prSet presAssocID="{1CA8F614-9CB9-4E7F-AE0A-745C7411C1E2}" presName="root2" presStyleCnt="0"/>
      <dgm:spPr/>
    </dgm:pt>
    <dgm:pt modelId="{4C9E31A8-D85C-4E53-8488-01390C334202}" type="pres">
      <dgm:prSet presAssocID="{1CA8F614-9CB9-4E7F-AE0A-745C7411C1E2}" presName="LevelTwoTextNode" presStyleLbl="node4" presStyleIdx="5" presStyleCnt="8" custScaleY="99609" custLinFactNeighborX="-6017" custLinFactNeighborY="217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518C5E-2AF1-4423-AB3F-1A039AA5AEE1}" type="pres">
      <dgm:prSet presAssocID="{1CA8F614-9CB9-4E7F-AE0A-745C7411C1E2}" presName="level3hierChild" presStyleCnt="0"/>
      <dgm:spPr/>
    </dgm:pt>
    <dgm:pt modelId="{09251458-0E9D-4BD2-BE5A-2C672781B0A2}" type="pres">
      <dgm:prSet presAssocID="{AF5F9AA1-F2D0-4D87-BE02-A090AA538958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80B57C4-6CA9-43E5-88C1-31E6F3213ADE}" type="pres">
      <dgm:prSet presAssocID="{AF5F9AA1-F2D0-4D87-BE02-A090AA538958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BCF14546-E625-4C22-BF50-ACBE2B5884F9}" type="pres">
      <dgm:prSet presAssocID="{87D76042-F601-4DC2-B53F-FFDD60048DDD}" presName="root2" presStyleCnt="0"/>
      <dgm:spPr/>
    </dgm:pt>
    <dgm:pt modelId="{EB4C76F7-71AA-4FA0-B64D-1B58983B7923}" type="pres">
      <dgm:prSet presAssocID="{87D76042-F601-4DC2-B53F-FFDD60048DDD}" presName="LevelTwoTextNode" presStyleLbl="node4" presStyleIdx="6" presStyleCnt="8" custScaleX="79571" custScaleY="71719" custLinFactNeighborX="-13062" custLinFactNeighborY="258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5E997A-CE6D-4C87-A1F4-4B73961C188E}" type="pres">
      <dgm:prSet presAssocID="{87D76042-F601-4DC2-B53F-FFDD60048DDD}" presName="level3hierChild" presStyleCnt="0"/>
      <dgm:spPr/>
    </dgm:pt>
    <dgm:pt modelId="{ACBA3240-56B1-4A8D-B30C-B1031F004A55}" type="pres">
      <dgm:prSet presAssocID="{C756B102-A4BF-4F67-A482-6EED33025352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8B5AE692-00F1-4B92-A0A0-B0DDDF380E35}" type="pres">
      <dgm:prSet presAssocID="{C756B102-A4BF-4F67-A482-6EED33025352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BFFE486F-A702-4CA9-A6E3-841496A90D33}" type="pres">
      <dgm:prSet presAssocID="{049149F5-CBD3-407A-BADE-C2D527064D6D}" presName="root2" presStyleCnt="0"/>
      <dgm:spPr/>
    </dgm:pt>
    <dgm:pt modelId="{2C9BA656-234C-4020-AA72-5D898442D72B}" type="pres">
      <dgm:prSet presAssocID="{049149F5-CBD3-407A-BADE-C2D527064D6D}" presName="LevelTwoTextNode" presStyleLbl="node4" presStyleIdx="7" presStyleCnt="8" custScaleY="99609" custLinFactNeighborX="-6017" custLinFactNeighborY="362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813BDC-7C98-47DC-982C-C39BD9271F33}" type="pres">
      <dgm:prSet presAssocID="{049149F5-CBD3-407A-BADE-C2D527064D6D}" presName="level3hierChild" presStyleCnt="0"/>
      <dgm:spPr/>
    </dgm:pt>
  </dgm:ptLst>
  <dgm:cxnLst>
    <dgm:cxn modelId="{7B0D539F-E17C-4F21-879A-A410AB2A25F2}" type="presOf" srcId="{E9858FA9-57C3-450B-98A5-633941E0587E}" destId="{6CFF46A3-1015-4A65-A7EB-6172329F0935}" srcOrd="0" destOrd="0" presId="urn:microsoft.com/office/officeart/2005/8/layout/hierarchy2"/>
    <dgm:cxn modelId="{53BE8C6C-07F7-4F53-8CDF-14D0A423D9B4}" type="presOf" srcId="{ECFC1DED-9C6D-4A91-8E83-3CF035B1A562}" destId="{EBD89809-A075-4DBA-94F0-61E2D5DE3EF5}" srcOrd="0" destOrd="0" presId="urn:microsoft.com/office/officeart/2005/8/layout/hierarchy2"/>
    <dgm:cxn modelId="{B984281D-42B5-4DEA-8032-DB0CF4E71348}" srcId="{6A072E09-887E-4AF2-9F59-A9E8F27908E9}" destId="{B5B962E4-B3BF-45B5-8434-4C676C06976C}" srcOrd="1" destOrd="0" parTransId="{ECFC1DED-9C6D-4A91-8E83-3CF035B1A562}" sibTransId="{387897E3-A202-4BAD-B36E-58FF7F923E73}"/>
    <dgm:cxn modelId="{094D41C5-DD51-4BC2-A690-15C5DEF2122B}" type="presOf" srcId="{3FDAA251-DC94-45C0-ABA5-CA1291DC8E7C}" destId="{274E0543-B021-4273-9AEF-AEFE7F3A2065}" srcOrd="0" destOrd="0" presId="urn:microsoft.com/office/officeart/2005/8/layout/hierarchy2"/>
    <dgm:cxn modelId="{EE68ADD1-A0F5-4329-84AD-7263CD68753F}" srcId="{88D07640-283C-41A8-B47A-5A90EF7E5F49}" destId="{F1403C64-7E5E-4E97-83F3-A6765CA42539}" srcOrd="1" destOrd="0" parTransId="{7C45E3E7-200E-4A54-A41B-56208EC382C4}" sibTransId="{DA5946AB-7578-4C70-B561-16A6C4D2A177}"/>
    <dgm:cxn modelId="{B996B4F5-F26B-4895-930C-33C73F5F66A5}" type="presOf" srcId="{049149F5-CBD3-407A-BADE-C2D527064D6D}" destId="{2C9BA656-234C-4020-AA72-5D898442D72B}" srcOrd="0" destOrd="0" presId="urn:microsoft.com/office/officeart/2005/8/layout/hierarchy2"/>
    <dgm:cxn modelId="{EE81C4A5-F419-472D-84C0-144487678079}" type="presOf" srcId="{87D76042-F601-4DC2-B53F-FFDD60048DDD}" destId="{EB4C76F7-71AA-4FA0-B64D-1B58983B7923}" srcOrd="0" destOrd="0" presId="urn:microsoft.com/office/officeart/2005/8/layout/hierarchy2"/>
    <dgm:cxn modelId="{C7336BBE-4476-4B45-AA1A-C5EC0C496C30}" type="presOf" srcId="{E9858FA9-57C3-450B-98A5-633941E0587E}" destId="{9E05A1B4-3EF1-4297-BF3E-75E97F2B7B00}" srcOrd="1" destOrd="0" presId="urn:microsoft.com/office/officeart/2005/8/layout/hierarchy2"/>
    <dgm:cxn modelId="{85D3E21F-0F69-47FE-8C7C-9AEB46737423}" srcId="{F1403C64-7E5E-4E97-83F3-A6765CA42539}" destId="{1DC0459F-B2B8-4203-B1BD-77F2CDBC1FF9}" srcOrd="0" destOrd="0" parTransId="{7FDCAC76-C4AB-4194-96D8-DB1FCECC02A5}" sibTransId="{BC934B00-16DC-47E3-8E54-8FBBA0E09D6A}"/>
    <dgm:cxn modelId="{F24DDA91-0413-47A7-90C1-9D4900CBD272}" type="presOf" srcId="{58687551-6182-4DD1-A69F-7678EE413AFD}" destId="{E34CEB5C-47B6-4169-B9F1-9E260296B2F4}" srcOrd="0" destOrd="0" presId="urn:microsoft.com/office/officeart/2005/8/layout/hierarchy2"/>
    <dgm:cxn modelId="{3C4B5F64-8BAA-4B9B-A66F-33B0E42DB7B8}" type="presOf" srcId="{2654F5B7-57DA-4D0A-AE13-75A789179180}" destId="{057E2954-F06F-4191-A953-A4A7FFE7BC8E}" srcOrd="1" destOrd="0" presId="urn:microsoft.com/office/officeart/2005/8/layout/hierarchy2"/>
    <dgm:cxn modelId="{599409B7-DC21-4AAA-AF74-D5F247D6BDC0}" type="presOf" srcId="{ECFC1DED-9C6D-4A91-8E83-3CF035B1A562}" destId="{2A52B021-2A10-4BEF-BFDE-35BF49315CE4}" srcOrd="1" destOrd="0" presId="urn:microsoft.com/office/officeart/2005/8/layout/hierarchy2"/>
    <dgm:cxn modelId="{F000AB5C-32DA-4C98-850F-1AD70BF4880D}" type="presOf" srcId="{7FDCAC76-C4AB-4194-96D8-DB1FCECC02A5}" destId="{5D6FEFCF-E97E-45CB-B5BA-E902579A5F95}" srcOrd="1" destOrd="0" presId="urn:microsoft.com/office/officeart/2005/8/layout/hierarchy2"/>
    <dgm:cxn modelId="{DEB6C80A-7118-40AC-8A23-DAF93B65DBE6}" type="presOf" srcId="{F1403C64-7E5E-4E97-83F3-A6765CA42539}" destId="{BB6EC9C0-08CF-41BA-898B-D2FFF6E6172F}" srcOrd="0" destOrd="0" presId="urn:microsoft.com/office/officeart/2005/8/layout/hierarchy2"/>
    <dgm:cxn modelId="{D974376E-E3D6-4271-BF06-FEB944EA0C34}" srcId="{B5B962E4-B3BF-45B5-8434-4C676C06976C}" destId="{87D76042-F601-4DC2-B53F-FFDD60048DDD}" srcOrd="1" destOrd="0" parTransId="{AF5F9AA1-F2D0-4D87-BE02-A090AA538958}" sibTransId="{83802682-DFAE-4978-A710-F2646E570D14}"/>
    <dgm:cxn modelId="{E313200F-8B5F-4862-B7EF-F93D22995DDB}" srcId="{B5B962E4-B3BF-45B5-8434-4C676C06976C}" destId="{B041A855-C104-47A9-B1D2-A0E69F3B1A02}" srcOrd="0" destOrd="0" parTransId="{3FDAA251-DC94-45C0-ABA5-CA1291DC8E7C}" sibTransId="{CFBE01EA-076F-4828-A1E9-926EF3B6F236}"/>
    <dgm:cxn modelId="{0BE696FC-78E9-4DDE-8840-42CA906FE47F}" type="presOf" srcId="{84A69D56-6B13-4ECF-AFAC-A4917BD23B85}" destId="{CE218FAF-FB97-4CF4-BD2A-DB87ECF5D2AE}" srcOrd="0" destOrd="0" presId="urn:microsoft.com/office/officeart/2005/8/layout/hierarchy2"/>
    <dgm:cxn modelId="{5350CB65-AD2F-4E98-8440-DDC7EB7D8BD0}" type="presOf" srcId="{88D07640-283C-41A8-B47A-5A90EF7E5F49}" destId="{13350D57-F7F4-4B97-A9A8-CFB558AD6FA0}" srcOrd="0" destOrd="0" presId="urn:microsoft.com/office/officeart/2005/8/layout/hierarchy2"/>
    <dgm:cxn modelId="{2A966E45-2843-4EFE-B0B1-10D1B2F00894}" type="presOf" srcId="{6A072E09-887E-4AF2-9F59-A9E8F27908E9}" destId="{F68F9B9A-24D5-4416-B118-AF15640CA5F7}" srcOrd="0" destOrd="0" presId="urn:microsoft.com/office/officeart/2005/8/layout/hierarchy2"/>
    <dgm:cxn modelId="{4080FCD6-7E0E-4E4B-B8F6-078A3ED7C0E3}" type="presOf" srcId="{395AAF09-8200-4717-9FE2-04835DFFD52F}" destId="{CEDA7B53-4409-4BDC-8981-FDC41B900A9F}" srcOrd="1" destOrd="0" presId="urn:microsoft.com/office/officeart/2005/8/layout/hierarchy2"/>
    <dgm:cxn modelId="{4A6E11BA-2CDD-4CD4-9F6A-C09CD47DA49C}" type="presOf" srcId="{AF5F9AA1-F2D0-4D87-BE02-A090AA538958}" destId="{09251458-0E9D-4BD2-BE5A-2C672781B0A2}" srcOrd="0" destOrd="0" presId="urn:microsoft.com/office/officeart/2005/8/layout/hierarchy2"/>
    <dgm:cxn modelId="{9CDB3606-AE75-4112-9222-52E30049DC94}" type="presOf" srcId="{7FDCAC76-C4AB-4194-96D8-DB1FCECC02A5}" destId="{3BAEF512-F3F9-466A-B00C-10D6066C1471}" srcOrd="0" destOrd="0" presId="urn:microsoft.com/office/officeart/2005/8/layout/hierarchy2"/>
    <dgm:cxn modelId="{CD31AAE3-5CB6-4804-823D-150803942D09}" type="presOf" srcId="{395AAF09-8200-4717-9FE2-04835DFFD52F}" destId="{E03C2728-8606-436B-BD12-756D291A1334}" srcOrd="0" destOrd="0" presId="urn:microsoft.com/office/officeart/2005/8/layout/hierarchy2"/>
    <dgm:cxn modelId="{C389C41E-73F0-4EE1-84C2-D2331A14DA8A}" type="presOf" srcId="{2107470C-A1B9-48DE-A8CF-FC1E09C9B5DA}" destId="{5B91C7C9-A96A-42C6-88B3-D47D7870B159}" srcOrd="1" destOrd="0" presId="urn:microsoft.com/office/officeart/2005/8/layout/hierarchy2"/>
    <dgm:cxn modelId="{C1757FBB-650F-4FB5-B49D-4E28CA242F95}" type="presOf" srcId="{AF5F9AA1-F2D0-4D87-BE02-A090AA538958}" destId="{480B57C4-6CA9-43E5-88C1-31E6F3213ADE}" srcOrd="1" destOrd="0" presId="urn:microsoft.com/office/officeart/2005/8/layout/hierarchy2"/>
    <dgm:cxn modelId="{B4FD289B-76D9-4BB5-922D-232D212BBC5B}" srcId="{6A072E09-887E-4AF2-9F59-A9E8F27908E9}" destId="{88D07640-283C-41A8-B47A-5A90EF7E5F49}" srcOrd="0" destOrd="0" parTransId="{B5FEFD18-A134-4E48-B81D-979B34A912D3}" sibTransId="{83E6BEA0-15F5-4996-AF8E-DDC9463312FA}"/>
    <dgm:cxn modelId="{67E409A1-E66E-42EE-A10C-5171508D95CA}" type="presOf" srcId="{B5B962E4-B3BF-45B5-8434-4C676C06976C}" destId="{B410BD33-3750-45F2-ABB6-632A8E554372}" srcOrd="0" destOrd="0" presId="urn:microsoft.com/office/officeart/2005/8/layout/hierarchy2"/>
    <dgm:cxn modelId="{35FE2998-9D8B-463D-9215-B31839C80688}" type="presOf" srcId="{2107470C-A1B9-48DE-A8CF-FC1E09C9B5DA}" destId="{7D2ADA26-DBB4-43C8-B075-A9B5DEF5C1EA}" srcOrd="0" destOrd="0" presId="urn:microsoft.com/office/officeart/2005/8/layout/hierarchy2"/>
    <dgm:cxn modelId="{73C96574-7E32-4015-88FE-8CBF8097440E}" type="presOf" srcId="{58687551-6182-4DD1-A69F-7678EE413AFD}" destId="{D28BC71F-A96E-44B7-A69B-115A0DC03121}" srcOrd="1" destOrd="0" presId="urn:microsoft.com/office/officeart/2005/8/layout/hierarchy2"/>
    <dgm:cxn modelId="{EE522B67-C7B5-4FDF-A18D-41F25089D3B9}" srcId="{84A69D56-6B13-4ECF-AFAC-A4917BD23B85}" destId="{10B4502D-9353-4B4C-9B7A-756F51EE83DA}" srcOrd="0" destOrd="0" parTransId="{2654F5B7-57DA-4D0A-AE13-75A789179180}" sibTransId="{3915638E-B45F-46D1-B41A-89AC056FE62D}"/>
    <dgm:cxn modelId="{0F2A2F55-0D0D-485A-B2CB-C753B1D9CA7E}" srcId="{FB5606EA-6B27-428E-AB0C-923B8709A8A6}" destId="{73D60450-14A8-4E9F-9270-34ACC7553BE0}" srcOrd="0" destOrd="0" parTransId="{4FBB666B-11DB-4028-88B2-4BDCD42C6218}" sibTransId="{8B5C7668-4769-4FBE-95D9-21ADCF887F6B}"/>
    <dgm:cxn modelId="{7265B0D6-4B97-4801-89D1-C23C5D0045C6}" srcId="{014E1468-A83D-49E4-8597-8803EF727698}" destId="{441D9BDD-BB83-44A8-8B4E-1C80C3FE587E}" srcOrd="0" destOrd="0" parTransId="{2107470C-A1B9-48DE-A8CF-FC1E09C9B5DA}" sibTransId="{10C9713A-244F-437C-B4DA-5562880041DF}"/>
    <dgm:cxn modelId="{404A6418-5D27-401A-81AE-E6A8FEF7A615}" srcId="{B041A855-C104-47A9-B1D2-A0E69F3B1A02}" destId="{1CA8F614-9CB9-4E7F-AE0A-745C7411C1E2}" srcOrd="0" destOrd="0" parTransId="{C58F0A76-5023-4FED-93E1-475B7865557B}" sibTransId="{0F20EAEC-3252-4474-8666-6EE3D6DE59AA}"/>
    <dgm:cxn modelId="{775B6A2A-ECFB-4BB3-9E57-38448F5080A2}" type="presOf" srcId="{B5FEFD18-A134-4E48-B81D-979B34A912D3}" destId="{D70B1E33-83CA-4B02-B456-EA60435C85AE}" srcOrd="0" destOrd="0" presId="urn:microsoft.com/office/officeart/2005/8/layout/hierarchy2"/>
    <dgm:cxn modelId="{20C996B9-310F-441C-87B9-61FF4CCD847B}" type="presOf" srcId="{C58F0A76-5023-4FED-93E1-475B7865557B}" destId="{DCAF3981-D4C9-4394-AF84-701E138446C7}" srcOrd="1" destOrd="0" presId="urn:microsoft.com/office/officeart/2005/8/layout/hierarchy2"/>
    <dgm:cxn modelId="{CAE205C6-058D-402F-9703-7C69B61FA4D3}" type="presOf" srcId="{441D9BDD-BB83-44A8-8B4E-1C80C3FE587E}" destId="{FB4386A2-963C-4AC3-B6F3-026B0B5D4773}" srcOrd="0" destOrd="0" presId="urn:microsoft.com/office/officeart/2005/8/layout/hierarchy2"/>
    <dgm:cxn modelId="{90CF6D89-CC13-47B9-B3AD-D051ED6B0217}" type="presOf" srcId="{C58F0A76-5023-4FED-93E1-475B7865557B}" destId="{C4B50281-B78A-4228-B2EC-45EE7790E515}" srcOrd="0" destOrd="0" presId="urn:microsoft.com/office/officeart/2005/8/layout/hierarchy2"/>
    <dgm:cxn modelId="{CA57BAC4-6695-46EE-9E42-BB618781A1E6}" type="presOf" srcId="{C756B102-A4BF-4F67-A482-6EED33025352}" destId="{8B5AE692-00F1-4B92-A0A0-B0DDDF380E35}" srcOrd="1" destOrd="0" presId="urn:microsoft.com/office/officeart/2005/8/layout/hierarchy2"/>
    <dgm:cxn modelId="{44F1CAE2-6933-438F-B28C-739B1CD332FA}" type="presOf" srcId="{7C45E3E7-200E-4A54-A41B-56208EC382C4}" destId="{4FC586C0-CF85-4FAE-B777-EF2FB4238C1F}" srcOrd="1" destOrd="0" presId="urn:microsoft.com/office/officeart/2005/8/layout/hierarchy2"/>
    <dgm:cxn modelId="{84B13919-F427-42FF-A4F6-E2A8B4F2E8D9}" type="presOf" srcId="{FB5606EA-6B27-428E-AB0C-923B8709A8A6}" destId="{07B92C82-9DDC-45FB-84F7-89EEC0473B7F}" srcOrd="0" destOrd="0" presId="urn:microsoft.com/office/officeart/2005/8/layout/hierarchy2"/>
    <dgm:cxn modelId="{8C3E8ABC-78C4-4853-B9E1-182E1E3DC67A}" type="presOf" srcId="{B5FEFD18-A134-4E48-B81D-979B34A912D3}" destId="{048FEF68-E8E2-4D4F-B1DD-14D46B8439E8}" srcOrd="1" destOrd="0" presId="urn:microsoft.com/office/officeart/2005/8/layout/hierarchy2"/>
    <dgm:cxn modelId="{21C83240-74A3-45C0-9AC2-8406199EC6DE}" type="presOf" srcId="{3FDAA251-DC94-45C0-ABA5-CA1291DC8E7C}" destId="{A6507C50-76DD-4EA4-9043-3DEDF424860F}" srcOrd="1" destOrd="0" presId="urn:microsoft.com/office/officeart/2005/8/layout/hierarchy2"/>
    <dgm:cxn modelId="{4A899830-AD67-404C-9745-F131AA748B2D}" srcId="{73D60450-14A8-4E9F-9270-34ACC7553BE0}" destId="{84A69D56-6B13-4ECF-AFAC-A4917BD23B85}" srcOrd="0" destOrd="0" parTransId="{58687551-6182-4DD1-A69F-7678EE413AFD}" sibTransId="{18159C49-4AEC-4F2C-86BD-F0AF8C8ACE17}"/>
    <dgm:cxn modelId="{07FE96D2-1F44-4400-B240-EFF31B785DF6}" type="presOf" srcId="{2654F5B7-57DA-4D0A-AE13-75A789179180}" destId="{E5391862-0780-419C-A796-F9DAD63CE5D7}" srcOrd="0" destOrd="0" presId="urn:microsoft.com/office/officeart/2005/8/layout/hierarchy2"/>
    <dgm:cxn modelId="{34DE7778-4E9A-4920-8EB0-62E84F90B4BF}" type="presOf" srcId="{1DC0459F-B2B8-4203-B1BD-77F2CDBC1FF9}" destId="{10CBB8D4-9AF4-48C9-B787-D1D8B3FDA6EA}" srcOrd="0" destOrd="0" presId="urn:microsoft.com/office/officeart/2005/8/layout/hierarchy2"/>
    <dgm:cxn modelId="{98F24C38-DDC2-4487-AE0B-7553022837D2}" type="presOf" srcId="{73D60450-14A8-4E9F-9270-34ACC7553BE0}" destId="{421C4262-0A7B-4BE7-955C-8B92DE950A92}" srcOrd="0" destOrd="0" presId="urn:microsoft.com/office/officeart/2005/8/layout/hierarchy2"/>
    <dgm:cxn modelId="{695F76E2-DC24-446C-BD68-3F10C435C0B1}" srcId="{88D07640-283C-41A8-B47A-5A90EF7E5F49}" destId="{014E1468-A83D-49E4-8597-8803EF727698}" srcOrd="0" destOrd="0" parTransId="{395AAF09-8200-4717-9FE2-04835DFFD52F}" sibTransId="{7FBAD0D3-536A-4326-B9D3-16949FBCE1DA}"/>
    <dgm:cxn modelId="{4AECDD17-B845-4F91-9448-95FC277EDED4}" type="presOf" srcId="{014E1468-A83D-49E4-8597-8803EF727698}" destId="{2B7A2728-22C9-4173-BD8A-D89EA5AB2EC9}" srcOrd="0" destOrd="0" presId="urn:microsoft.com/office/officeart/2005/8/layout/hierarchy2"/>
    <dgm:cxn modelId="{66AE4C84-69D4-4C9C-B237-03845FB18E0B}" type="presOf" srcId="{C756B102-A4BF-4F67-A482-6EED33025352}" destId="{ACBA3240-56B1-4A8D-B30C-B1031F004A55}" srcOrd="0" destOrd="0" presId="urn:microsoft.com/office/officeart/2005/8/layout/hierarchy2"/>
    <dgm:cxn modelId="{B6EAB44C-1546-414B-AD36-1E1E7BAA8C40}" type="presOf" srcId="{B041A855-C104-47A9-B1D2-A0E69F3B1A02}" destId="{67535D4E-BD41-46F5-9F0B-B68878712FAA}" srcOrd="0" destOrd="0" presId="urn:microsoft.com/office/officeart/2005/8/layout/hierarchy2"/>
    <dgm:cxn modelId="{D8A65A6A-0581-473F-AD80-0154656D3198}" type="presOf" srcId="{10B4502D-9353-4B4C-9B7A-756F51EE83DA}" destId="{D4A72749-FD75-46B5-8E30-6C9C1E69D709}" srcOrd="0" destOrd="0" presId="urn:microsoft.com/office/officeart/2005/8/layout/hierarchy2"/>
    <dgm:cxn modelId="{D35E6D41-9DFC-4EE3-95F2-D4258DB51D26}" type="presOf" srcId="{7C45E3E7-200E-4A54-A41B-56208EC382C4}" destId="{9D537162-9E74-460D-873F-E1E9C5F310B3}" srcOrd="0" destOrd="0" presId="urn:microsoft.com/office/officeart/2005/8/layout/hierarchy2"/>
    <dgm:cxn modelId="{F9C7E738-84DD-4F08-9235-2DC6BB89F102}" srcId="{87D76042-F601-4DC2-B53F-FFDD60048DDD}" destId="{049149F5-CBD3-407A-BADE-C2D527064D6D}" srcOrd="0" destOrd="0" parTransId="{C756B102-A4BF-4F67-A482-6EED33025352}" sibTransId="{1D2E0F99-96F9-495C-8910-5CD7C16F095B}"/>
    <dgm:cxn modelId="{0EF97DBC-1E6D-4D52-B17F-8A99EB3D9733}" srcId="{73D60450-14A8-4E9F-9270-34ACC7553BE0}" destId="{6A072E09-887E-4AF2-9F59-A9E8F27908E9}" srcOrd="1" destOrd="0" parTransId="{E9858FA9-57C3-450B-98A5-633941E0587E}" sibTransId="{08946E41-5F09-45B4-B119-00CA57B7F747}"/>
    <dgm:cxn modelId="{9B296307-25BB-4CA4-B369-8D552EB1EC4A}" type="presOf" srcId="{1CA8F614-9CB9-4E7F-AE0A-745C7411C1E2}" destId="{4C9E31A8-D85C-4E53-8488-01390C334202}" srcOrd="0" destOrd="0" presId="urn:microsoft.com/office/officeart/2005/8/layout/hierarchy2"/>
    <dgm:cxn modelId="{234A6C52-9A86-4F22-B19A-268A1D8F928B}" type="presParOf" srcId="{07B92C82-9DDC-45FB-84F7-89EEC0473B7F}" destId="{BACD05E3-0926-4B42-A9E3-8E446BD27CCE}" srcOrd="0" destOrd="0" presId="urn:microsoft.com/office/officeart/2005/8/layout/hierarchy2"/>
    <dgm:cxn modelId="{3C8FC8C2-9D34-4B30-B6A1-9B95D4508733}" type="presParOf" srcId="{BACD05E3-0926-4B42-A9E3-8E446BD27CCE}" destId="{421C4262-0A7B-4BE7-955C-8B92DE950A92}" srcOrd="0" destOrd="0" presId="urn:microsoft.com/office/officeart/2005/8/layout/hierarchy2"/>
    <dgm:cxn modelId="{D2D40CE1-F708-4C97-8F7B-808816152C8A}" type="presParOf" srcId="{BACD05E3-0926-4B42-A9E3-8E446BD27CCE}" destId="{6FF7D111-4E86-4A87-9752-1648CC66962C}" srcOrd="1" destOrd="0" presId="urn:microsoft.com/office/officeart/2005/8/layout/hierarchy2"/>
    <dgm:cxn modelId="{700A9D0A-1332-420B-8C7F-95C1A62D6F13}" type="presParOf" srcId="{6FF7D111-4E86-4A87-9752-1648CC66962C}" destId="{E34CEB5C-47B6-4169-B9F1-9E260296B2F4}" srcOrd="0" destOrd="0" presId="urn:microsoft.com/office/officeart/2005/8/layout/hierarchy2"/>
    <dgm:cxn modelId="{F3AC4E8E-BC3A-42CD-B5B7-B71BDD86B8C8}" type="presParOf" srcId="{E34CEB5C-47B6-4169-B9F1-9E260296B2F4}" destId="{D28BC71F-A96E-44B7-A69B-115A0DC03121}" srcOrd="0" destOrd="0" presId="urn:microsoft.com/office/officeart/2005/8/layout/hierarchy2"/>
    <dgm:cxn modelId="{0A72C0F7-DB34-4AC8-94E7-76F21CBC4F9F}" type="presParOf" srcId="{6FF7D111-4E86-4A87-9752-1648CC66962C}" destId="{B2F7835A-8402-42F1-8173-596B833F0BA8}" srcOrd="1" destOrd="0" presId="urn:microsoft.com/office/officeart/2005/8/layout/hierarchy2"/>
    <dgm:cxn modelId="{DB620BA4-BE69-484E-B8DF-DBBE8116D35A}" type="presParOf" srcId="{B2F7835A-8402-42F1-8173-596B833F0BA8}" destId="{CE218FAF-FB97-4CF4-BD2A-DB87ECF5D2AE}" srcOrd="0" destOrd="0" presId="urn:microsoft.com/office/officeart/2005/8/layout/hierarchy2"/>
    <dgm:cxn modelId="{718776A4-6430-4757-885E-2B68B5817B59}" type="presParOf" srcId="{B2F7835A-8402-42F1-8173-596B833F0BA8}" destId="{7555201D-C099-429A-A04E-38AD61A6F1DF}" srcOrd="1" destOrd="0" presId="urn:microsoft.com/office/officeart/2005/8/layout/hierarchy2"/>
    <dgm:cxn modelId="{A3E5BE5E-BBB7-4E47-BBC1-C3AF52B4E438}" type="presParOf" srcId="{7555201D-C099-429A-A04E-38AD61A6F1DF}" destId="{E5391862-0780-419C-A796-F9DAD63CE5D7}" srcOrd="0" destOrd="0" presId="urn:microsoft.com/office/officeart/2005/8/layout/hierarchy2"/>
    <dgm:cxn modelId="{0F11B9DE-3C58-432C-A9C8-1A254C3E1B87}" type="presParOf" srcId="{E5391862-0780-419C-A796-F9DAD63CE5D7}" destId="{057E2954-F06F-4191-A953-A4A7FFE7BC8E}" srcOrd="0" destOrd="0" presId="urn:microsoft.com/office/officeart/2005/8/layout/hierarchy2"/>
    <dgm:cxn modelId="{067F1DCF-4623-4825-9B4D-3D7C8EDAF06B}" type="presParOf" srcId="{7555201D-C099-429A-A04E-38AD61A6F1DF}" destId="{881BEF22-D5A5-463F-B51A-2850691FCDA5}" srcOrd="1" destOrd="0" presId="urn:microsoft.com/office/officeart/2005/8/layout/hierarchy2"/>
    <dgm:cxn modelId="{FC3A4D6D-EBC7-4188-8BDD-6C23FB2C457D}" type="presParOf" srcId="{881BEF22-D5A5-463F-B51A-2850691FCDA5}" destId="{D4A72749-FD75-46B5-8E30-6C9C1E69D709}" srcOrd="0" destOrd="0" presId="urn:microsoft.com/office/officeart/2005/8/layout/hierarchy2"/>
    <dgm:cxn modelId="{F2871A09-22C3-4464-A8D7-731FC19E61A8}" type="presParOf" srcId="{881BEF22-D5A5-463F-B51A-2850691FCDA5}" destId="{BB695C88-7548-4378-BF61-A830B4FBB9F8}" srcOrd="1" destOrd="0" presId="urn:microsoft.com/office/officeart/2005/8/layout/hierarchy2"/>
    <dgm:cxn modelId="{FC6E7566-5310-41A7-87BC-D9E1C4003AB1}" type="presParOf" srcId="{6FF7D111-4E86-4A87-9752-1648CC66962C}" destId="{6CFF46A3-1015-4A65-A7EB-6172329F0935}" srcOrd="2" destOrd="0" presId="urn:microsoft.com/office/officeart/2005/8/layout/hierarchy2"/>
    <dgm:cxn modelId="{627ABE48-B454-4884-8597-0ED2F14832E3}" type="presParOf" srcId="{6CFF46A3-1015-4A65-A7EB-6172329F0935}" destId="{9E05A1B4-3EF1-4297-BF3E-75E97F2B7B00}" srcOrd="0" destOrd="0" presId="urn:microsoft.com/office/officeart/2005/8/layout/hierarchy2"/>
    <dgm:cxn modelId="{182CC59E-E183-4001-9ADE-AAF34BC3F851}" type="presParOf" srcId="{6FF7D111-4E86-4A87-9752-1648CC66962C}" destId="{FF0C6CF8-A501-4B8C-B44A-1FB9E67F42E7}" srcOrd="3" destOrd="0" presId="urn:microsoft.com/office/officeart/2005/8/layout/hierarchy2"/>
    <dgm:cxn modelId="{EFBFDE1C-E258-42B5-8CD8-783788114590}" type="presParOf" srcId="{FF0C6CF8-A501-4B8C-B44A-1FB9E67F42E7}" destId="{F68F9B9A-24D5-4416-B118-AF15640CA5F7}" srcOrd="0" destOrd="0" presId="urn:microsoft.com/office/officeart/2005/8/layout/hierarchy2"/>
    <dgm:cxn modelId="{2ABDC23C-9989-4F3D-8FB9-BC1166C86EFE}" type="presParOf" srcId="{FF0C6CF8-A501-4B8C-B44A-1FB9E67F42E7}" destId="{F4DB79DA-3745-4165-9C72-0AE028511EE5}" srcOrd="1" destOrd="0" presId="urn:microsoft.com/office/officeart/2005/8/layout/hierarchy2"/>
    <dgm:cxn modelId="{66099C16-4200-4AC3-86C7-C10BB1E6D1BA}" type="presParOf" srcId="{F4DB79DA-3745-4165-9C72-0AE028511EE5}" destId="{D70B1E33-83CA-4B02-B456-EA60435C85AE}" srcOrd="0" destOrd="0" presId="urn:microsoft.com/office/officeart/2005/8/layout/hierarchy2"/>
    <dgm:cxn modelId="{E941CDA2-C454-40DA-A9E0-A4EA6AA7F700}" type="presParOf" srcId="{D70B1E33-83CA-4B02-B456-EA60435C85AE}" destId="{048FEF68-E8E2-4D4F-B1DD-14D46B8439E8}" srcOrd="0" destOrd="0" presId="urn:microsoft.com/office/officeart/2005/8/layout/hierarchy2"/>
    <dgm:cxn modelId="{CC67B5DD-A11B-4CC3-8D6A-49E5BCE84D9D}" type="presParOf" srcId="{F4DB79DA-3745-4165-9C72-0AE028511EE5}" destId="{7CD8C534-0CD7-466B-9E9E-DC6A3F91C0FF}" srcOrd="1" destOrd="0" presId="urn:microsoft.com/office/officeart/2005/8/layout/hierarchy2"/>
    <dgm:cxn modelId="{EC1CEC72-5D8F-4EE9-9597-7D5B793106F9}" type="presParOf" srcId="{7CD8C534-0CD7-466B-9E9E-DC6A3F91C0FF}" destId="{13350D57-F7F4-4B97-A9A8-CFB558AD6FA0}" srcOrd="0" destOrd="0" presId="urn:microsoft.com/office/officeart/2005/8/layout/hierarchy2"/>
    <dgm:cxn modelId="{4341D962-0963-4E2D-B0FB-6CEE66BFA6D1}" type="presParOf" srcId="{7CD8C534-0CD7-466B-9E9E-DC6A3F91C0FF}" destId="{9761BF42-F751-4EF7-BD5B-9D8DCAC7E50A}" srcOrd="1" destOrd="0" presId="urn:microsoft.com/office/officeart/2005/8/layout/hierarchy2"/>
    <dgm:cxn modelId="{535E0E03-99B3-48EE-9C67-4D477D6001E4}" type="presParOf" srcId="{9761BF42-F751-4EF7-BD5B-9D8DCAC7E50A}" destId="{E03C2728-8606-436B-BD12-756D291A1334}" srcOrd="0" destOrd="0" presId="urn:microsoft.com/office/officeart/2005/8/layout/hierarchy2"/>
    <dgm:cxn modelId="{15C24365-029F-4444-84F5-0AAEFC1EFF1F}" type="presParOf" srcId="{E03C2728-8606-436B-BD12-756D291A1334}" destId="{CEDA7B53-4409-4BDC-8981-FDC41B900A9F}" srcOrd="0" destOrd="0" presId="urn:microsoft.com/office/officeart/2005/8/layout/hierarchy2"/>
    <dgm:cxn modelId="{1DE1D28B-83CA-40E6-A65C-A20D94FCAE5E}" type="presParOf" srcId="{9761BF42-F751-4EF7-BD5B-9D8DCAC7E50A}" destId="{A8E1C787-101B-4142-9394-1BC53DABDA08}" srcOrd="1" destOrd="0" presId="urn:microsoft.com/office/officeart/2005/8/layout/hierarchy2"/>
    <dgm:cxn modelId="{04686D94-682B-4D75-B175-EDA330B51496}" type="presParOf" srcId="{A8E1C787-101B-4142-9394-1BC53DABDA08}" destId="{2B7A2728-22C9-4173-BD8A-D89EA5AB2EC9}" srcOrd="0" destOrd="0" presId="urn:microsoft.com/office/officeart/2005/8/layout/hierarchy2"/>
    <dgm:cxn modelId="{451721A3-32AC-408F-8850-153A08CF4D45}" type="presParOf" srcId="{A8E1C787-101B-4142-9394-1BC53DABDA08}" destId="{B7FFC6FF-AE14-4F91-92C8-3D79080DCF83}" srcOrd="1" destOrd="0" presId="urn:microsoft.com/office/officeart/2005/8/layout/hierarchy2"/>
    <dgm:cxn modelId="{8CAD59DC-C7DC-45AD-AC61-60C698C3FBE1}" type="presParOf" srcId="{B7FFC6FF-AE14-4F91-92C8-3D79080DCF83}" destId="{7D2ADA26-DBB4-43C8-B075-A9B5DEF5C1EA}" srcOrd="0" destOrd="0" presId="urn:microsoft.com/office/officeart/2005/8/layout/hierarchy2"/>
    <dgm:cxn modelId="{B7743CD6-CBE8-4458-89C8-9681F4301EDB}" type="presParOf" srcId="{7D2ADA26-DBB4-43C8-B075-A9B5DEF5C1EA}" destId="{5B91C7C9-A96A-42C6-88B3-D47D7870B159}" srcOrd="0" destOrd="0" presId="urn:microsoft.com/office/officeart/2005/8/layout/hierarchy2"/>
    <dgm:cxn modelId="{B3086D3B-516F-4040-811E-5A3D1F0B4952}" type="presParOf" srcId="{B7FFC6FF-AE14-4F91-92C8-3D79080DCF83}" destId="{12CE1B62-060D-49A1-ADD6-ADF381BCC584}" srcOrd="1" destOrd="0" presId="urn:microsoft.com/office/officeart/2005/8/layout/hierarchy2"/>
    <dgm:cxn modelId="{097BECD0-A504-4FD2-AD29-1B083B9B7246}" type="presParOf" srcId="{12CE1B62-060D-49A1-ADD6-ADF381BCC584}" destId="{FB4386A2-963C-4AC3-B6F3-026B0B5D4773}" srcOrd="0" destOrd="0" presId="urn:microsoft.com/office/officeart/2005/8/layout/hierarchy2"/>
    <dgm:cxn modelId="{3832F7C7-B49C-4A5A-B754-009AD0BC9054}" type="presParOf" srcId="{12CE1B62-060D-49A1-ADD6-ADF381BCC584}" destId="{132E6298-B4DC-4439-87BB-7115E28B526D}" srcOrd="1" destOrd="0" presId="urn:microsoft.com/office/officeart/2005/8/layout/hierarchy2"/>
    <dgm:cxn modelId="{8C1E2746-30D9-4351-921A-5138B15B9DB1}" type="presParOf" srcId="{9761BF42-F751-4EF7-BD5B-9D8DCAC7E50A}" destId="{9D537162-9E74-460D-873F-E1E9C5F310B3}" srcOrd="2" destOrd="0" presId="urn:microsoft.com/office/officeart/2005/8/layout/hierarchy2"/>
    <dgm:cxn modelId="{E297515B-5FAB-4FB8-A2C2-3AE27C4D6BD8}" type="presParOf" srcId="{9D537162-9E74-460D-873F-E1E9C5F310B3}" destId="{4FC586C0-CF85-4FAE-B777-EF2FB4238C1F}" srcOrd="0" destOrd="0" presId="urn:microsoft.com/office/officeart/2005/8/layout/hierarchy2"/>
    <dgm:cxn modelId="{A1CC3B4E-DF66-4B71-BFCE-F420C7896A81}" type="presParOf" srcId="{9761BF42-F751-4EF7-BD5B-9D8DCAC7E50A}" destId="{2F862BE2-62B9-49F1-BA1D-ECBF9394E42A}" srcOrd="3" destOrd="0" presId="urn:microsoft.com/office/officeart/2005/8/layout/hierarchy2"/>
    <dgm:cxn modelId="{4EB749E3-2028-4F02-8F55-AF20CC5C19B5}" type="presParOf" srcId="{2F862BE2-62B9-49F1-BA1D-ECBF9394E42A}" destId="{BB6EC9C0-08CF-41BA-898B-D2FFF6E6172F}" srcOrd="0" destOrd="0" presId="urn:microsoft.com/office/officeart/2005/8/layout/hierarchy2"/>
    <dgm:cxn modelId="{4032CFA0-679D-462F-8BB5-047FB64B175F}" type="presParOf" srcId="{2F862BE2-62B9-49F1-BA1D-ECBF9394E42A}" destId="{EC1D806F-4122-46EC-89BF-3DC23C0FCE88}" srcOrd="1" destOrd="0" presId="urn:microsoft.com/office/officeart/2005/8/layout/hierarchy2"/>
    <dgm:cxn modelId="{764F12AA-4EC0-406C-BD0D-A0726C3CDC7F}" type="presParOf" srcId="{EC1D806F-4122-46EC-89BF-3DC23C0FCE88}" destId="{3BAEF512-F3F9-466A-B00C-10D6066C1471}" srcOrd="0" destOrd="0" presId="urn:microsoft.com/office/officeart/2005/8/layout/hierarchy2"/>
    <dgm:cxn modelId="{59AE2943-F165-4230-901B-242AE79B9ABA}" type="presParOf" srcId="{3BAEF512-F3F9-466A-B00C-10D6066C1471}" destId="{5D6FEFCF-E97E-45CB-B5BA-E902579A5F95}" srcOrd="0" destOrd="0" presId="urn:microsoft.com/office/officeart/2005/8/layout/hierarchy2"/>
    <dgm:cxn modelId="{0B92B462-6FE3-40F9-8C59-909F5F106BE9}" type="presParOf" srcId="{EC1D806F-4122-46EC-89BF-3DC23C0FCE88}" destId="{0ACAB752-055E-4788-9C77-5B5BD74C28EB}" srcOrd="1" destOrd="0" presId="urn:microsoft.com/office/officeart/2005/8/layout/hierarchy2"/>
    <dgm:cxn modelId="{323F1DE2-0308-42F5-BF36-D5E256C82CB4}" type="presParOf" srcId="{0ACAB752-055E-4788-9C77-5B5BD74C28EB}" destId="{10CBB8D4-9AF4-48C9-B787-D1D8B3FDA6EA}" srcOrd="0" destOrd="0" presId="urn:microsoft.com/office/officeart/2005/8/layout/hierarchy2"/>
    <dgm:cxn modelId="{91A846F4-C523-4A19-94F4-13F122FF8134}" type="presParOf" srcId="{0ACAB752-055E-4788-9C77-5B5BD74C28EB}" destId="{B6B54DDD-416D-46EF-8648-452FBF86B4FD}" srcOrd="1" destOrd="0" presId="urn:microsoft.com/office/officeart/2005/8/layout/hierarchy2"/>
    <dgm:cxn modelId="{61C568F4-1697-4108-9AD8-B577AF0C03BC}" type="presParOf" srcId="{F4DB79DA-3745-4165-9C72-0AE028511EE5}" destId="{EBD89809-A075-4DBA-94F0-61E2D5DE3EF5}" srcOrd="2" destOrd="0" presId="urn:microsoft.com/office/officeart/2005/8/layout/hierarchy2"/>
    <dgm:cxn modelId="{EEDDED0A-8A54-4551-933D-734E4A513132}" type="presParOf" srcId="{EBD89809-A075-4DBA-94F0-61E2D5DE3EF5}" destId="{2A52B021-2A10-4BEF-BFDE-35BF49315CE4}" srcOrd="0" destOrd="0" presId="urn:microsoft.com/office/officeart/2005/8/layout/hierarchy2"/>
    <dgm:cxn modelId="{33C9EE0B-76FF-49A0-981E-64C8019101BE}" type="presParOf" srcId="{F4DB79DA-3745-4165-9C72-0AE028511EE5}" destId="{BAD0DB44-9C8E-4D36-9C2F-70C9CA06AFD6}" srcOrd="3" destOrd="0" presId="urn:microsoft.com/office/officeart/2005/8/layout/hierarchy2"/>
    <dgm:cxn modelId="{766182E1-FA57-4680-8974-7F659878E2BB}" type="presParOf" srcId="{BAD0DB44-9C8E-4D36-9C2F-70C9CA06AFD6}" destId="{B410BD33-3750-45F2-ABB6-632A8E554372}" srcOrd="0" destOrd="0" presId="urn:microsoft.com/office/officeart/2005/8/layout/hierarchy2"/>
    <dgm:cxn modelId="{A63E91D8-2FDF-4DF7-8D5C-3D97C6DD9838}" type="presParOf" srcId="{BAD0DB44-9C8E-4D36-9C2F-70C9CA06AFD6}" destId="{1F482342-BCDE-4410-AE62-FAFA3295B6AF}" srcOrd="1" destOrd="0" presId="urn:microsoft.com/office/officeart/2005/8/layout/hierarchy2"/>
    <dgm:cxn modelId="{E123DD18-E19D-49C7-AAE0-E73E5223D539}" type="presParOf" srcId="{1F482342-BCDE-4410-AE62-FAFA3295B6AF}" destId="{274E0543-B021-4273-9AEF-AEFE7F3A2065}" srcOrd="0" destOrd="0" presId="urn:microsoft.com/office/officeart/2005/8/layout/hierarchy2"/>
    <dgm:cxn modelId="{1DF1C297-A2B6-420F-A389-28118C309CFA}" type="presParOf" srcId="{274E0543-B021-4273-9AEF-AEFE7F3A2065}" destId="{A6507C50-76DD-4EA4-9043-3DEDF424860F}" srcOrd="0" destOrd="0" presId="urn:microsoft.com/office/officeart/2005/8/layout/hierarchy2"/>
    <dgm:cxn modelId="{F15D53E3-425D-4AC2-B62F-C5AE10A922BF}" type="presParOf" srcId="{1F482342-BCDE-4410-AE62-FAFA3295B6AF}" destId="{49F01B0F-E05E-4118-A758-19BBD1593A45}" srcOrd="1" destOrd="0" presId="urn:microsoft.com/office/officeart/2005/8/layout/hierarchy2"/>
    <dgm:cxn modelId="{77B282D7-EB2A-499B-93D8-52ED9D56486B}" type="presParOf" srcId="{49F01B0F-E05E-4118-A758-19BBD1593A45}" destId="{67535D4E-BD41-46F5-9F0B-B68878712FAA}" srcOrd="0" destOrd="0" presId="urn:microsoft.com/office/officeart/2005/8/layout/hierarchy2"/>
    <dgm:cxn modelId="{325879A9-ED3A-48FF-993F-0B057060062E}" type="presParOf" srcId="{49F01B0F-E05E-4118-A758-19BBD1593A45}" destId="{83BA0F65-0C29-407A-92BB-B642486E4D82}" srcOrd="1" destOrd="0" presId="urn:microsoft.com/office/officeart/2005/8/layout/hierarchy2"/>
    <dgm:cxn modelId="{47B73101-6BA2-41EF-A00C-57F6F7E33E84}" type="presParOf" srcId="{83BA0F65-0C29-407A-92BB-B642486E4D82}" destId="{C4B50281-B78A-4228-B2EC-45EE7790E515}" srcOrd="0" destOrd="0" presId="urn:microsoft.com/office/officeart/2005/8/layout/hierarchy2"/>
    <dgm:cxn modelId="{4B640B6D-14E8-4E84-BA16-7097E0D65E1E}" type="presParOf" srcId="{C4B50281-B78A-4228-B2EC-45EE7790E515}" destId="{DCAF3981-D4C9-4394-AF84-701E138446C7}" srcOrd="0" destOrd="0" presId="urn:microsoft.com/office/officeart/2005/8/layout/hierarchy2"/>
    <dgm:cxn modelId="{5FCD1FD7-0798-482D-98A6-7ABABA45346B}" type="presParOf" srcId="{83BA0F65-0C29-407A-92BB-B642486E4D82}" destId="{8F52378B-7C8B-49A9-A49F-87D0FCC4BECA}" srcOrd="1" destOrd="0" presId="urn:microsoft.com/office/officeart/2005/8/layout/hierarchy2"/>
    <dgm:cxn modelId="{2792A262-DE41-4416-A6BA-A9795FB94E33}" type="presParOf" srcId="{8F52378B-7C8B-49A9-A49F-87D0FCC4BECA}" destId="{4C9E31A8-D85C-4E53-8488-01390C334202}" srcOrd="0" destOrd="0" presId="urn:microsoft.com/office/officeart/2005/8/layout/hierarchy2"/>
    <dgm:cxn modelId="{9CDE305C-FD4A-4F8B-9051-8AEC1F6068FD}" type="presParOf" srcId="{8F52378B-7C8B-49A9-A49F-87D0FCC4BECA}" destId="{7D518C5E-2AF1-4423-AB3F-1A039AA5AEE1}" srcOrd="1" destOrd="0" presId="urn:microsoft.com/office/officeart/2005/8/layout/hierarchy2"/>
    <dgm:cxn modelId="{B40B6075-54AA-47B3-9A24-A732E6E6C39C}" type="presParOf" srcId="{1F482342-BCDE-4410-AE62-FAFA3295B6AF}" destId="{09251458-0E9D-4BD2-BE5A-2C672781B0A2}" srcOrd="2" destOrd="0" presId="urn:microsoft.com/office/officeart/2005/8/layout/hierarchy2"/>
    <dgm:cxn modelId="{BDB956C3-23E3-490A-A9A3-566CFB5AE69F}" type="presParOf" srcId="{09251458-0E9D-4BD2-BE5A-2C672781B0A2}" destId="{480B57C4-6CA9-43E5-88C1-31E6F3213ADE}" srcOrd="0" destOrd="0" presId="urn:microsoft.com/office/officeart/2005/8/layout/hierarchy2"/>
    <dgm:cxn modelId="{C4939D7F-813B-461F-952B-28B8185D6243}" type="presParOf" srcId="{1F482342-BCDE-4410-AE62-FAFA3295B6AF}" destId="{BCF14546-E625-4C22-BF50-ACBE2B5884F9}" srcOrd="3" destOrd="0" presId="urn:microsoft.com/office/officeart/2005/8/layout/hierarchy2"/>
    <dgm:cxn modelId="{836BA0C6-3553-4EE9-9C7B-5893D98A693C}" type="presParOf" srcId="{BCF14546-E625-4C22-BF50-ACBE2B5884F9}" destId="{EB4C76F7-71AA-4FA0-B64D-1B58983B7923}" srcOrd="0" destOrd="0" presId="urn:microsoft.com/office/officeart/2005/8/layout/hierarchy2"/>
    <dgm:cxn modelId="{511741D6-2CDF-48B5-9D1E-02F11853C46F}" type="presParOf" srcId="{BCF14546-E625-4C22-BF50-ACBE2B5884F9}" destId="{325E997A-CE6D-4C87-A1F4-4B73961C188E}" srcOrd="1" destOrd="0" presId="urn:microsoft.com/office/officeart/2005/8/layout/hierarchy2"/>
    <dgm:cxn modelId="{A2848022-CD7A-410D-A521-FB701F839FCB}" type="presParOf" srcId="{325E997A-CE6D-4C87-A1F4-4B73961C188E}" destId="{ACBA3240-56B1-4A8D-B30C-B1031F004A55}" srcOrd="0" destOrd="0" presId="urn:microsoft.com/office/officeart/2005/8/layout/hierarchy2"/>
    <dgm:cxn modelId="{9E4F99B7-B680-42D9-91AA-AC08FA201DAE}" type="presParOf" srcId="{ACBA3240-56B1-4A8D-B30C-B1031F004A55}" destId="{8B5AE692-00F1-4B92-A0A0-B0DDDF380E35}" srcOrd="0" destOrd="0" presId="urn:microsoft.com/office/officeart/2005/8/layout/hierarchy2"/>
    <dgm:cxn modelId="{A6782BCF-1E60-4AFE-98FA-EBE3E4972314}" type="presParOf" srcId="{325E997A-CE6D-4C87-A1F4-4B73961C188E}" destId="{BFFE486F-A702-4CA9-A6E3-841496A90D33}" srcOrd="1" destOrd="0" presId="urn:microsoft.com/office/officeart/2005/8/layout/hierarchy2"/>
    <dgm:cxn modelId="{623FA5D5-D1F3-4C83-9F10-F74EE91EA337}" type="presParOf" srcId="{BFFE486F-A702-4CA9-A6E3-841496A90D33}" destId="{2C9BA656-234C-4020-AA72-5D898442D72B}" srcOrd="0" destOrd="0" presId="urn:microsoft.com/office/officeart/2005/8/layout/hierarchy2"/>
    <dgm:cxn modelId="{F3F78360-7027-4A96-8F7A-5EA3AA74103F}" type="presParOf" srcId="{BFFE486F-A702-4CA9-A6E3-841496A90D33}" destId="{97813BDC-7C98-47DC-982C-C39BD9271F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B5606EA-6B27-428E-AB0C-923B8709A8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73D60450-14A8-4E9F-9270-34ACC7553BE0}">
      <dgm:prSet phldrT="[文本]"/>
      <dgm:spPr/>
      <dgm:t>
        <a:bodyPr/>
        <a:lstStyle/>
        <a:p>
          <a:r>
            <a:rPr lang="zh-CN" altLang="en-US" dirty="0" smtClean="0"/>
            <a:t>物体检测</a:t>
          </a:r>
          <a:endParaRPr lang="zh-CN" altLang="en-US" dirty="0"/>
        </a:p>
      </dgm:t>
    </dgm:pt>
    <dgm:pt modelId="{4FBB666B-11DB-4028-88B2-4BDCD42C6218}" type="par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B5C7668-4769-4FBE-95D9-21ADCF887F6B}" type="sibTrans" cxnId="{0F2A2F55-0D0D-485A-B2CB-C753B1D9CA7E}">
      <dgm:prSet/>
      <dgm:spPr/>
      <dgm:t>
        <a:bodyPr/>
        <a:lstStyle/>
        <a:p>
          <a:endParaRPr lang="zh-CN" altLang="en-US"/>
        </a:p>
      </dgm:t>
    </dgm:pt>
    <dgm:pt modelId="{84A69D56-6B13-4ECF-AFAC-A4917BD23B85}">
      <dgm:prSet phldrT="[文本]"/>
      <dgm:spPr/>
      <dgm:t>
        <a:bodyPr/>
        <a:lstStyle/>
        <a:p>
          <a:r>
            <a:rPr lang="zh-CN" altLang="en-US" dirty="0" smtClean="0"/>
            <a:t>传统方法</a:t>
          </a:r>
          <a:endParaRPr lang="zh-CN" altLang="en-US" dirty="0"/>
        </a:p>
      </dgm:t>
    </dgm:pt>
    <dgm:pt modelId="{58687551-6182-4DD1-A69F-7678EE413AFD}" type="par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8159C49-4AEC-4F2C-86BD-F0AF8C8ACE17}" type="sibTrans" cxnId="{4A899830-AD67-404C-9745-F131AA748B2D}">
      <dgm:prSet/>
      <dgm:spPr/>
      <dgm:t>
        <a:bodyPr/>
        <a:lstStyle/>
        <a:p>
          <a:endParaRPr lang="zh-CN" altLang="en-US"/>
        </a:p>
      </dgm:t>
    </dgm:pt>
    <dgm:pt modelId="{10B4502D-9353-4B4C-9B7A-756F51EE83DA}">
      <dgm:prSet phldrT="[文本]"/>
      <dgm:spPr>
        <a:solidFill>
          <a:schemeClr val="bg2"/>
        </a:solidFill>
      </dgm:spPr>
      <dgm:t>
        <a:bodyPr/>
        <a:lstStyle/>
        <a:p>
          <a:r>
            <a:rPr lang="en-US" altLang="zh-CN" dirty="0" smtClean="0"/>
            <a:t>VJ</a:t>
          </a:r>
        </a:p>
        <a:p>
          <a:r>
            <a:rPr lang="en-US" altLang="zh-CN" dirty="0" smtClean="0"/>
            <a:t>DPM</a:t>
          </a:r>
          <a:endParaRPr lang="zh-CN" altLang="en-US" dirty="0"/>
        </a:p>
      </dgm:t>
    </dgm:pt>
    <dgm:pt modelId="{2654F5B7-57DA-4D0A-AE13-75A789179180}" type="parTrans" cxnId="{EE522B67-C7B5-4FDF-A18D-41F25089D3B9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3915638E-B45F-46D1-B41A-89AC056FE62D}" type="sibTrans" cxnId="{EE522B67-C7B5-4FDF-A18D-41F25089D3B9}">
      <dgm:prSet/>
      <dgm:spPr/>
      <dgm:t>
        <a:bodyPr/>
        <a:lstStyle/>
        <a:p>
          <a:endParaRPr lang="zh-CN" altLang="en-US"/>
        </a:p>
      </dgm:t>
    </dgm:pt>
    <dgm:pt modelId="{6A072E09-887E-4AF2-9F59-A9E8F27908E9}">
      <dgm:prSet phldrT="[文本]"/>
      <dgm:spPr/>
      <dgm:t>
        <a:bodyPr/>
        <a:lstStyle/>
        <a:p>
          <a:r>
            <a:rPr lang="zh-CN" altLang="en-US" dirty="0" smtClean="0"/>
            <a:t>深度学习</a:t>
          </a:r>
          <a:endParaRPr lang="zh-CN" altLang="en-US" dirty="0"/>
        </a:p>
      </dgm:t>
    </dgm:pt>
    <dgm:pt modelId="{E9858FA9-57C3-450B-98A5-633941E0587E}" type="par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08946E41-5F09-45B4-B119-00CA57B7F747}" type="sibTrans" cxnId="{0EF97DBC-1E6D-4D52-B17F-8A99EB3D9733}">
      <dgm:prSet/>
      <dgm:spPr/>
      <dgm:t>
        <a:bodyPr/>
        <a:lstStyle/>
        <a:p>
          <a:endParaRPr lang="zh-CN" altLang="en-US"/>
        </a:p>
      </dgm:t>
    </dgm:pt>
    <dgm:pt modelId="{88D07640-283C-41A8-B47A-5A90EF7E5F49}">
      <dgm:prSet phldrT="[文本]"/>
      <dgm:spPr/>
      <dgm:t>
        <a:bodyPr/>
        <a:lstStyle/>
        <a:p>
          <a:r>
            <a:rPr lang="en-US" altLang="zh-CN" dirty="0" smtClean="0"/>
            <a:t>Anchor-based</a:t>
          </a:r>
          <a:endParaRPr lang="zh-CN" altLang="en-US" dirty="0"/>
        </a:p>
      </dgm:t>
    </dgm:pt>
    <dgm:pt modelId="{B5FEFD18-A134-4E48-B81D-979B34A912D3}" type="par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83E6BEA0-15F5-4996-AF8E-DDC9463312FA}" type="sibTrans" cxnId="{B4FD289B-76D9-4BB5-922D-232D212BBC5B}">
      <dgm:prSet/>
      <dgm:spPr/>
      <dgm:t>
        <a:bodyPr/>
        <a:lstStyle/>
        <a:p>
          <a:endParaRPr lang="zh-CN" altLang="en-US"/>
        </a:p>
      </dgm:t>
    </dgm:pt>
    <dgm:pt modelId="{B5B962E4-B3BF-45B5-8434-4C676C06976C}">
      <dgm:prSet phldrT="[文本]"/>
      <dgm:spPr/>
      <dgm:t>
        <a:bodyPr/>
        <a:lstStyle/>
        <a:p>
          <a:r>
            <a:rPr lang="en-US" altLang="zh-CN" dirty="0" smtClean="0"/>
            <a:t>Anchor-free</a:t>
          </a:r>
          <a:endParaRPr lang="zh-CN" altLang="en-US" dirty="0"/>
        </a:p>
      </dgm:t>
    </dgm:pt>
    <dgm:pt modelId="{ECFC1DED-9C6D-4A91-8E83-3CF035B1A562}" type="par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387897E3-A202-4BAD-B36E-58FF7F923E73}" type="sibTrans" cxnId="{B984281D-42B5-4DEA-8032-DB0CF4E71348}">
      <dgm:prSet/>
      <dgm:spPr/>
      <dgm:t>
        <a:bodyPr/>
        <a:lstStyle/>
        <a:p>
          <a:endParaRPr lang="zh-CN" altLang="en-US"/>
        </a:p>
      </dgm:t>
    </dgm:pt>
    <dgm:pt modelId="{014E1468-A83D-49E4-8597-8803EF727698}">
      <dgm:prSet phldrT="[文本]"/>
      <dgm:spPr/>
      <dgm:t>
        <a:bodyPr/>
        <a:lstStyle/>
        <a:p>
          <a:r>
            <a:rPr lang="en-US" altLang="zh-CN" dirty="0" smtClean="0"/>
            <a:t>One-stage</a:t>
          </a:r>
          <a:endParaRPr lang="zh-CN" altLang="en-US" dirty="0"/>
        </a:p>
      </dgm:t>
    </dgm:pt>
    <dgm:pt modelId="{395AAF09-8200-4717-9FE2-04835DFFD52F}" type="par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7FBAD0D3-536A-4326-B9D3-16949FBCE1DA}" type="sibTrans" cxnId="{695F76E2-DC24-446C-BD68-3F10C435C0B1}">
      <dgm:prSet/>
      <dgm:spPr/>
      <dgm:t>
        <a:bodyPr/>
        <a:lstStyle/>
        <a:p>
          <a:endParaRPr lang="zh-CN" altLang="en-US"/>
        </a:p>
      </dgm:t>
    </dgm:pt>
    <dgm:pt modelId="{F1403C64-7E5E-4E97-83F3-A6765CA42539}">
      <dgm:prSet phldrT="[文本]"/>
      <dgm:spPr/>
      <dgm:t>
        <a:bodyPr/>
        <a:lstStyle/>
        <a:p>
          <a:r>
            <a:rPr lang="en-US" altLang="zh-CN" dirty="0" smtClean="0"/>
            <a:t>Two-stage</a:t>
          </a:r>
          <a:endParaRPr lang="zh-CN" altLang="en-US" dirty="0"/>
        </a:p>
      </dgm:t>
    </dgm:pt>
    <dgm:pt modelId="{7C45E3E7-200E-4A54-A41B-56208EC382C4}" type="par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DA5946AB-7578-4C70-B561-16A6C4D2A177}" type="sibTrans" cxnId="{EE68ADD1-A0F5-4329-84AD-7263CD68753F}">
      <dgm:prSet/>
      <dgm:spPr/>
      <dgm:t>
        <a:bodyPr/>
        <a:lstStyle/>
        <a:p>
          <a:endParaRPr lang="zh-CN" altLang="en-US"/>
        </a:p>
      </dgm:t>
    </dgm:pt>
    <dgm:pt modelId="{B041A855-C104-47A9-B1D2-A0E69F3B1A02}">
      <dgm:prSet phldrT="[文本]"/>
      <dgm:spPr/>
      <dgm:t>
        <a:bodyPr/>
        <a:lstStyle/>
        <a:p>
          <a:r>
            <a:rPr lang="en-US" altLang="zh-CN" dirty="0" err="1" smtClean="0"/>
            <a:t>Keypoint</a:t>
          </a:r>
          <a:endParaRPr lang="zh-CN" altLang="en-US" dirty="0"/>
        </a:p>
      </dgm:t>
    </dgm:pt>
    <dgm:pt modelId="{3FDAA251-DC94-45C0-ABA5-CA1291DC8E7C}" type="par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CFBE01EA-076F-4828-A1E9-926EF3B6F236}" type="sibTrans" cxnId="{E313200F-8B5F-4862-B7EF-F93D22995DDB}">
      <dgm:prSet/>
      <dgm:spPr/>
      <dgm:t>
        <a:bodyPr/>
        <a:lstStyle/>
        <a:p>
          <a:endParaRPr lang="zh-CN" altLang="en-US"/>
        </a:p>
      </dgm:t>
    </dgm:pt>
    <dgm:pt modelId="{87D76042-F601-4DC2-B53F-FFDD60048DDD}">
      <dgm:prSet phldrT="[文本]"/>
      <dgm:spPr/>
      <dgm:t>
        <a:bodyPr/>
        <a:lstStyle/>
        <a:p>
          <a:r>
            <a:rPr lang="en-US" altLang="zh-CN" dirty="0" smtClean="0"/>
            <a:t>Segmentation</a:t>
          </a:r>
          <a:endParaRPr lang="zh-CN" altLang="en-US" dirty="0"/>
        </a:p>
      </dgm:t>
    </dgm:pt>
    <dgm:pt modelId="{AF5F9AA1-F2D0-4D87-BE02-A090AA538958}" type="par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83802682-DFAE-4978-A710-F2646E570D14}" type="sibTrans" cxnId="{D974376E-E3D6-4271-BF06-FEB944EA0C34}">
      <dgm:prSet/>
      <dgm:spPr/>
      <dgm:t>
        <a:bodyPr/>
        <a:lstStyle/>
        <a:p>
          <a:endParaRPr lang="zh-CN" altLang="en-US"/>
        </a:p>
      </dgm:t>
    </dgm:pt>
    <dgm:pt modelId="{441D9BDD-BB83-44A8-8B4E-1C80C3FE587E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SSD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RetinaNet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RefineDet</a:t>
          </a:r>
          <a:endParaRPr lang="zh-CN" altLang="en-US" dirty="0"/>
        </a:p>
      </dgm:t>
    </dgm:pt>
    <dgm:pt modelId="{2107470C-A1B9-48DE-A8CF-FC1E09C9B5DA}" type="parTrans" cxnId="{7265B0D6-4B97-4801-89D1-C23C5D0045C6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0C9713A-244F-437C-B4DA-5562880041DF}" type="sibTrans" cxnId="{7265B0D6-4B97-4801-89D1-C23C5D0045C6}">
      <dgm:prSet/>
      <dgm:spPr/>
      <dgm:t>
        <a:bodyPr/>
        <a:lstStyle/>
        <a:p>
          <a:endParaRPr lang="zh-CN" altLang="en-US"/>
        </a:p>
      </dgm:t>
    </dgm:pt>
    <dgm:pt modelId="{1DC0459F-B2B8-4203-B1BD-77F2CDBC1FF9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FRCNN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R-FCN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FPN</a:t>
          </a:r>
          <a:endParaRPr lang="zh-CN" altLang="en-US" dirty="0"/>
        </a:p>
      </dgm:t>
    </dgm:pt>
    <dgm:pt modelId="{7FDCAC76-C4AB-4194-96D8-DB1FCECC02A5}" type="parTrans" cxnId="{85D3E21F-0F69-47FE-8C7C-9AEB46737423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BC934B00-16DC-47E3-8E54-8FBBA0E09D6A}" type="sibTrans" cxnId="{85D3E21F-0F69-47FE-8C7C-9AEB46737423}">
      <dgm:prSet/>
      <dgm:spPr/>
      <dgm:t>
        <a:bodyPr/>
        <a:lstStyle/>
        <a:p>
          <a:endParaRPr lang="zh-CN" altLang="en-US"/>
        </a:p>
      </dgm:t>
    </dgm:pt>
    <dgm:pt modelId="{1CA8F614-9CB9-4E7F-AE0A-745C7411C1E2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CornerNet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CenterNet</a:t>
          </a:r>
          <a:endParaRPr lang="en-US" altLang="zh-CN" dirty="0" smtClean="0"/>
        </a:p>
        <a:p>
          <a:pPr>
            <a:spcAft>
              <a:spcPts val="300"/>
            </a:spcAft>
          </a:pPr>
          <a:r>
            <a:rPr lang="en-US" altLang="zh-CN" dirty="0" smtClean="0"/>
            <a:t>CornerNet-Lite</a:t>
          </a:r>
          <a:endParaRPr lang="zh-CN" altLang="en-US" dirty="0"/>
        </a:p>
      </dgm:t>
    </dgm:pt>
    <dgm:pt modelId="{C58F0A76-5023-4FED-93E1-475B7865557B}" type="parTrans" cxnId="{404A6418-5D27-401A-81AE-E6A8FEF7A615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0F20EAEC-3252-4474-8666-6EE3D6DE59AA}" type="sibTrans" cxnId="{404A6418-5D27-401A-81AE-E6A8FEF7A615}">
      <dgm:prSet/>
      <dgm:spPr/>
      <dgm:t>
        <a:bodyPr/>
        <a:lstStyle/>
        <a:p>
          <a:endParaRPr lang="zh-CN" altLang="en-US"/>
        </a:p>
      </dgm:t>
    </dgm:pt>
    <dgm:pt modelId="{049149F5-CBD3-407A-BADE-C2D527064D6D}">
      <dgm:prSet phldrT="[文本]"/>
      <dgm:spPr>
        <a:solidFill>
          <a:schemeClr val="bg2"/>
        </a:solidFill>
      </dgm:spPr>
      <dgm:t>
        <a:bodyPr/>
        <a:lstStyle/>
        <a:p>
          <a:pPr>
            <a:spcAft>
              <a:spcPts val="300"/>
            </a:spcAft>
          </a:pPr>
          <a:r>
            <a:rPr lang="en-US" altLang="zh-CN" dirty="0" smtClean="0"/>
            <a:t>FSAF</a:t>
          </a:r>
        </a:p>
        <a:p>
          <a:pPr>
            <a:spcAft>
              <a:spcPts val="300"/>
            </a:spcAft>
          </a:pPr>
          <a:r>
            <a:rPr lang="en-US" altLang="zh-CN" dirty="0" smtClean="0"/>
            <a:t>FCOS</a:t>
          </a:r>
        </a:p>
        <a:p>
          <a:pPr>
            <a:spcAft>
              <a:spcPts val="300"/>
            </a:spcAft>
          </a:pPr>
          <a:r>
            <a:rPr lang="en-US" altLang="zh-CN" dirty="0" err="1" smtClean="0"/>
            <a:t>FoveaBox</a:t>
          </a:r>
          <a:endParaRPr lang="zh-CN" altLang="en-US" dirty="0"/>
        </a:p>
      </dgm:t>
    </dgm:pt>
    <dgm:pt modelId="{C756B102-A4BF-4F67-A482-6EED33025352}" type="parTrans" cxnId="{F9C7E738-84DD-4F08-9235-2DC6BB89F102}">
      <dgm:prSet/>
      <dgm:spPr>
        <a:ln>
          <a:solidFill>
            <a:schemeClr val="bg2"/>
          </a:solidFill>
        </a:ln>
      </dgm:spPr>
      <dgm:t>
        <a:bodyPr/>
        <a:lstStyle/>
        <a:p>
          <a:endParaRPr lang="zh-CN" altLang="en-US"/>
        </a:p>
      </dgm:t>
    </dgm:pt>
    <dgm:pt modelId="{1D2E0F99-96F9-495C-8910-5CD7C16F095B}" type="sibTrans" cxnId="{F9C7E738-84DD-4F08-9235-2DC6BB89F102}">
      <dgm:prSet/>
      <dgm:spPr/>
      <dgm:t>
        <a:bodyPr/>
        <a:lstStyle/>
        <a:p>
          <a:endParaRPr lang="zh-CN" altLang="en-US"/>
        </a:p>
      </dgm:t>
    </dgm:pt>
    <dgm:pt modelId="{07B92C82-9DDC-45FB-84F7-89EEC0473B7F}" type="pres">
      <dgm:prSet presAssocID="{FB5606EA-6B27-428E-AB0C-923B8709A8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CD05E3-0926-4B42-A9E3-8E446BD27CCE}" type="pres">
      <dgm:prSet presAssocID="{73D60450-14A8-4E9F-9270-34ACC7553BE0}" presName="root1" presStyleCnt="0"/>
      <dgm:spPr/>
    </dgm:pt>
    <dgm:pt modelId="{421C4262-0A7B-4BE7-955C-8B92DE950A92}" type="pres">
      <dgm:prSet presAssocID="{73D60450-14A8-4E9F-9270-34ACC7553BE0}" presName="LevelOneTextNode" presStyleLbl="node0" presStyleIdx="0" presStyleCnt="1" custScaleX="85257" custScaleY="712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F7D111-4E86-4A87-9752-1648CC66962C}" type="pres">
      <dgm:prSet presAssocID="{73D60450-14A8-4E9F-9270-34ACC7553BE0}" presName="level2hierChild" presStyleCnt="0"/>
      <dgm:spPr/>
    </dgm:pt>
    <dgm:pt modelId="{E34CEB5C-47B6-4169-B9F1-9E260296B2F4}" type="pres">
      <dgm:prSet presAssocID="{58687551-6182-4DD1-A69F-7678EE413AFD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D28BC71F-A96E-44B7-A69B-115A0DC03121}" type="pres">
      <dgm:prSet presAssocID="{58687551-6182-4DD1-A69F-7678EE413AFD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B2F7835A-8402-42F1-8173-596B833F0BA8}" type="pres">
      <dgm:prSet presAssocID="{84A69D56-6B13-4ECF-AFAC-A4917BD23B85}" presName="root2" presStyleCnt="0"/>
      <dgm:spPr/>
    </dgm:pt>
    <dgm:pt modelId="{CE218FAF-FB97-4CF4-BD2A-DB87ECF5D2AE}" type="pres">
      <dgm:prSet presAssocID="{84A69D56-6B13-4ECF-AFAC-A4917BD23B85}" presName="LevelTwoTextNode" presStyleLbl="node2" presStyleIdx="0" presStyleCnt="2" custScaleX="80037" custScaleY="71299" custLinFactNeighborX="-6771" custLinFactNeighborY="-437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555201D-C099-429A-A04E-38AD61A6F1DF}" type="pres">
      <dgm:prSet presAssocID="{84A69D56-6B13-4ECF-AFAC-A4917BD23B85}" presName="level3hierChild" presStyleCnt="0"/>
      <dgm:spPr/>
    </dgm:pt>
    <dgm:pt modelId="{E5391862-0780-419C-A796-F9DAD63CE5D7}" type="pres">
      <dgm:prSet presAssocID="{2654F5B7-57DA-4D0A-AE13-75A789179180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057E2954-F06F-4191-A953-A4A7FFE7BC8E}" type="pres">
      <dgm:prSet presAssocID="{2654F5B7-57DA-4D0A-AE13-75A789179180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881BEF22-D5A5-463F-B51A-2850691FCDA5}" type="pres">
      <dgm:prSet presAssocID="{10B4502D-9353-4B4C-9B7A-756F51EE83DA}" presName="root2" presStyleCnt="0"/>
      <dgm:spPr/>
    </dgm:pt>
    <dgm:pt modelId="{D4A72749-FD75-46B5-8E30-6C9C1E69D709}" type="pres">
      <dgm:prSet presAssocID="{10B4502D-9353-4B4C-9B7A-756F51EE83DA}" presName="LevelTwoTextNode" presStyleLbl="node3" presStyleIdx="0" presStyleCnt="3" custScaleX="98788" custScaleY="71719" custLinFactX="100000" custLinFactNeighborX="152496" custLinFactNeighborY="-4128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695C88-7548-4378-BF61-A830B4FBB9F8}" type="pres">
      <dgm:prSet presAssocID="{10B4502D-9353-4B4C-9B7A-756F51EE83DA}" presName="level3hierChild" presStyleCnt="0"/>
      <dgm:spPr/>
    </dgm:pt>
    <dgm:pt modelId="{6CFF46A3-1015-4A65-A7EB-6172329F0935}" type="pres">
      <dgm:prSet presAssocID="{E9858FA9-57C3-450B-98A5-633941E0587E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9E05A1B4-3EF1-4297-BF3E-75E97F2B7B00}" type="pres">
      <dgm:prSet presAssocID="{E9858FA9-57C3-450B-98A5-633941E0587E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FF0C6CF8-A501-4B8C-B44A-1FB9E67F42E7}" type="pres">
      <dgm:prSet presAssocID="{6A072E09-887E-4AF2-9F59-A9E8F27908E9}" presName="root2" presStyleCnt="0"/>
      <dgm:spPr/>
    </dgm:pt>
    <dgm:pt modelId="{F68F9B9A-24D5-4416-B118-AF15640CA5F7}" type="pres">
      <dgm:prSet presAssocID="{6A072E09-887E-4AF2-9F59-A9E8F27908E9}" presName="LevelTwoTextNode" presStyleLbl="node2" presStyleIdx="1" presStyleCnt="2" custScaleX="80037" custScaleY="71299" custLinFactNeighborX="-67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DB79DA-3745-4165-9C72-0AE028511EE5}" type="pres">
      <dgm:prSet presAssocID="{6A072E09-887E-4AF2-9F59-A9E8F27908E9}" presName="level3hierChild" presStyleCnt="0"/>
      <dgm:spPr/>
    </dgm:pt>
    <dgm:pt modelId="{D70B1E33-83CA-4B02-B456-EA60435C85AE}" type="pres">
      <dgm:prSet presAssocID="{B5FEFD18-A134-4E48-B81D-979B34A912D3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048FEF68-E8E2-4D4F-B1DD-14D46B8439E8}" type="pres">
      <dgm:prSet presAssocID="{B5FEFD18-A134-4E48-B81D-979B34A912D3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7CD8C534-0CD7-466B-9E9E-DC6A3F91C0FF}" type="pres">
      <dgm:prSet presAssocID="{88D07640-283C-41A8-B47A-5A90EF7E5F49}" presName="root2" presStyleCnt="0"/>
      <dgm:spPr/>
    </dgm:pt>
    <dgm:pt modelId="{13350D57-F7F4-4B97-A9A8-CFB558AD6FA0}" type="pres">
      <dgm:prSet presAssocID="{88D07640-283C-41A8-B47A-5A90EF7E5F49}" presName="LevelTwoTextNode" presStyleLbl="node3" presStyleIdx="1" presStyleCnt="3" custScaleX="98788" custScaleY="71719" custLinFactNeighborX="-116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61BF42-F751-4EF7-BD5B-9D8DCAC7E50A}" type="pres">
      <dgm:prSet presAssocID="{88D07640-283C-41A8-B47A-5A90EF7E5F49}" presName="level3hierChild" presStyleCnt="0"/>
      <dgm:spPr/>
    </dgm:pt>
    <dgm:pt modelId="{E03C2728-8606-436B-BD12-756D291A1334}" type="pres">
      <dgm:prSet presAssocID="{395AAF09-8200-4717-9FE2-04835DFFD52F}" presName="conn2-1" presStyleLbl="parChTrans1D4" presStyleIdx="0" presStyleCnt="8"/>
      <dgm:spPr/>
      <dgm:t>
        <a:bodyPr/>
        <a:lstStyle/>
        <a:p>
          <a:endParaRPr lang="zh-CN" altLang="en-US"/>
        </a:p>
      </dgm:t>
    </dgm:pt>
    <dgm:pt modelId="{CEDA7B53-4409-4BDC-8981-FDC41B900A9F}" type="pres">
      <dgm:prSet presAssocID="{395AAF09-8200-4717-9FE2-04835DFFD52F}" presName="connTx" presStyleLbl="parChTrans1D4" presStyleIdx="0" presStyleCnt="8"/>
      <dgm:spPr/>
      <dgm:t>
        <a:bodyPr/>
        <a:lstStyle/>
        <a:p>
          <a:endParaRPr lang="zh-CN" altLang="en-US"/>
        </a:p>
      </dgm:t>
    </dgm:pt>
    <dgm:pt modelId="{A8E1C787-101B-4142-9394-1BC53DABDA08}" type="pres">
      <dgm:prSet presAssocID="{014E1468-A83D-49E4-8597-8803EF727698}" presName="root2" presStyleCnt="0"/>
      <dgm:spPr/>
    </dgm:pt>
    <dgm:pt modelId="{2B7A2728-22C9-4173-BD8A-D89EA5AB2EC9}" type="pres">
      <dgm:prSet presAssocID="{014E1468-A83D-49E4-8597-8803EF727698}" presName="LevelTwoTextNode" presStyleLbl="node4" presStyleIdx="0" presStyleCnt="8" custScaleX="79571" custScaleY="71719" custLinFactNeighborX="-13546" custLinFactNeighborY="-125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FFC6FF-AE14-4F91-92C8-3D79080DCF83}" type="pres">
      <dgm:prSet presAssocID="{014E1468-A83D-49E4-8597-8803EF727698}" presName="level3hierChild" presStyleCnt="0"/>
      <dgm:spPr/>
    </dgm:pt>
    <dgm:pt modelId="{7D2ADA26-DBB4-43C8-B075-A9B5DEF5C1EA}" type="pres">
      <dgm:prSet presAssocID="{2107470C-A1B9-48DE-A8CF-FC1E09C9B5DA}" presName="conn2-1" presStyleLbl="parChTrans1D4" presStyleIdx="1" presStyleCnt="8"/>
      <dgm:spPr/>
      <dgm:t>
        <a:bodyPr/>
        <a:lstStyle/>
        <a:p>
          <a:endParaRPr lang="zh-CN" altLang="en-US"/>
        </a:p>
      </dgm:t>
    </dgm:pt>
    <dgm:pt modelId="{5B91C7C9-A96A-42C6-88B3-D47D7870B159}" type="pres">
      <dgm:prSet presAssocID="{2107470C-A1B9-48DE-A8CF-FC1E09C9B5DA}" presName="connTx" presStyleLbl="parChTrans1D4" presStyleIdx="1" presStyleCnt="8"/>
      <dgm:spPr/>
      <dgm:t>
        <a:bodyPr/>
        <a:lstStyle/>
        <a:p>
          <a:endParaRPr lang="zh-CN" altLang="en-US"/>
        </a:p>
      </dgm:t>
    </dgm:pt>
    <dgm:pt modelId="{12CE1B62-060D-49A1-ADD6-ADF381BCC584}" type="pres">
      <dgm:prSet presAssocID="{441D9BDD-BB83-44A8-8B4E-1C80C3FE587E}" presName="root2" presStyleCnt="0"/>
      <dgm:spPr/>
    </dgm:pt>
    <dgm:pt modelId="{FB4386A2-963C-4AC3-B6F3-026B0B5D4773}" type="pres">
      <dgm:prSet presAssocID="{441D9BDD-BB83-44A8-8B4E-1C80C3FE587E}" presName="LevelTwoTextNode" presStyleLbl="node4" presStyleIdx="1" presStyleCnt="8" custScaleY="99609" custLinFactNeighborX="-6455" custLinFactNeighborY="-136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2E6298-B4DC-4439-87BB-7115E28B526D}" type="pres">
      <dgm:prSet presAssocID="{441D9BDD-BB83-44A8-8B4E-1C80C3FE587E}" presName="level3hierChild" presStyleCnt="0"/>
      <dgm:spPr/>
    </dgm:pt>
    <dgm:pt modelId="{9D537162-9E74-460D-873F-E1E9C5F310B3}" type="pres">
      <dgm:prSet presAssocID="{7C45E3E7-200E-4A54-A41B-56208EC382C4}" presName="conn2-1" presStyleLbl="parChTrans1D4" presStyleIdx="2" presStyleCnt="8"/>
      <dgm:spPr/>
      <dgm:t>
        <a:bodyPr/>
        <a:lstStyle/>
        <a:p>
          <a:endParaRPr lang="zh-CN" altLang="en-US"/>
        </a:p>
      </dgm:t>
    </dgm:pt>
    <dgm:pt modelId="{4FC586C0-CF85-4FAE-B777-EF2FB4238C1F}" type="pres">
      <dgm:prSet presAssocID="{7C45E3E7-200E-4A54-A41B-56208EC382C4}" presName="connTx" presStyleLbl="parChTrans1D4" presStyleIdx="2" presStyleCnt="8"/>
      <dgm:spPr/>
      <dgm:t>
        <a:bodyPr/>
        <a:lstStyle/>
        <a:p>
          <a:endParaRPr lang="zh-CN" altLang="en-US"/>
        </a:p>
      </dgm:t>
    </dgm:pt>
    <dgm:pt modelId="{2F862BE2-62B9-49F1-BA1D-ECBF9394E42A}" type="pres">
      <dgm:prSet presAssocID="{F1403C64-7E5E-4E97-83F3-A6765CA42539}" presName="root2" presStyleCnt="0"/>
      <dgm:spPr/>
    </dgm:pt>
    <dgm:pt modelId="{BB6EC9C0-08CF-41BA-898B-D2FFF6E6172F}" type="pres">
      <dgm:prSet presAssocID="{F1403C64-7E5E-4E97-83F3-A6765CA42539}" presName="LevelTwoTextNode" presStyleLbl="node4" presStyleIdx="2" presStyleCnt="8" custScaleX="79571" custScaleY="71719" custLinFactNeighborX="-13546" custLinFactNeighborY="58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1D806F-4122-46EC-89BF-3DC23C0FCE88}" type="pres">
      <dgm:prSet presAssocID="{F1403C64-7E5E-4E97-83F3-A6765CA42539}" presName="level3hierChild" presStyleCnt="0"/>
      <dgm:spPr/>
    </dgm:pt>
    <dgm:pt modelId="{3BAEF512-F3F9-466A-B00C-10D6066C1471}" type="pres">
      <dgm:prSet presAssocID="{7FDCAC76-C4AB-4194-96D8-DB1FCECC02A5}" presName="conn2-1" presStyleLbl="parChTrans1D4" presStyleIdx="3" presStyleCnt="8"/>
      <dgm:spPr/>
      <dgm:t>
        <a:bodyPr/>
        <a:lstStyle/>
        <a:p>
          <a:endParaRPr lang="zh-CN" altLang="en-US"/>
        </a:p>
      </dgm:t>
    </dgm:pt>
    <dgm:pt modelId="{5D6FEFCF-E97E-45CB-B5BA-E902579A5F95}" type="pres">
      <dgm:prSet presAssocID="{7FDCAC76-C4AB-4194-96D8-DB1FCECC02A5}" presName="connTx" presStyleLbl="parChTrans1D4" presStyleIdx="3" presStyleCnt="8"/>
      <dgm:spPr/>
      <dgm:t>
        <a:bodyPr/>
        <a:lstStyle/>
        <a:p>
          <a:endParaRPr lang="zh-CN" altLang="en-US"/>
        </a:p>
      </dgm:t>
    </dgm:pt>
    <dgm:pt modelId="{0ACAB752-055E-4788-9C77-5B5BD74C28EB}" type="pres">
      <dgm:prSet presAssocID="{1DC0459F-B2B8-4203-B1BD-77F2CDBC1FF9}" presName="root2" presStyleCnt="0"/>
      <dgm:spPr/>
    </dgm:pt>
    <dgm:pt modelId="{10CBB8D4-9AF4-48C9-B787-D1D8B3FDA6EA}" type="pres">
      <dgm:prSet presAssocID="{1DC0459F-B2B8-4203-B1BD-77F2CDBC1FF9}" presName="LevelTwoTextNode" presStyleLbl="node4" presStyleIdx="3" presStyleCnt="8" custScaleY="99609" custLinFactNeighborX="-6455" custLinFactNeighborY="56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6B54DDD-416D-46EF-8648-452FBF86B4FD}" type="pres">
      <dgm:prSet presAssocID="{1DC0459F-B2B8-4203-B1BD-77F2CDBC1FF9}" presName="level3hierChild" presStyleCnt="0"/>
      <dgm:spPr/>
    </dgm:pt>
    <dgm:pt modelId="{EBD89809-A075-4DBA-94F0-61E2D5DE3EF5}" type="pres">
      <dgm:prSet presAssocID="{ECFC1DED-9C6D-4A91-8E83-3CF035B1A562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2A52B021-2A10-4BEF-BFDE-35BF49315CE4}" type="pres">
      <dgm:prSet presAssocID="{ECFC1DED-9C6D-4A91-8E83-3CF035B1A562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BAD0DB44-9C8E-4D36-9C2F-70C9CA06AFD6}" type="pres">
      <dgm:prSet presAssocID="{B5B962E4-B3BF-45B5-8434-4C676C06976C}" presName="root2" presStyleCnt="0"/>
      <dgm:spPr/>
    </dgm:pt>
    <dgm:pt modelId="{B410BD33-3750-45F2-ABB6-632A8E554372}" type="pres">
      <dgm:prSet presAssocID="{B5B962E4-B3BF-45B5-8434-4C676C06976C}" presName="LevelTwoTextNode" presStyleLbl="node3" presStyleIdx="2" presStyleCnt="3" custScaleX="98788" custScaleY="71719" custLinFactNeighborX="-11125" custLinFactNeighborY="276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482342-BCDE-4410-AE62-FAFA3295B6AF}" type="pres">
      <dgm:prSet presAssocID="{B5B962E4-B3BF-45B5-8434-4C676C06976C}" presName="level3hierChild" presStyleCnt="0"/>
      <dgm:spPr/>
    </dgm:pt>
    <dgm:pt modelId="{274E0543-B021-4273-9AEF-AEFE7F3A2065}" type="pres">
      <dgm:prSet presAssocID="{3FDAA251-DC94-45C0-ABA5-CA1291DC8E7C}" presName="conn2-1" presStyleLbl="parChTrans1D4" presStyleIdx="4" presStyleCnt="8"/>
      <dgm:spPr/>
      <dgm:t>
        <a:bodyPr/>
        <a:lstStyle/>
        <a:p>
          <a:endParaRPr lang="zh-CN" altLang="en-US"/>
        </a:p>
      </dgm:t>
    </dgm:pt>
    <dgm:pt modelId="{A6507C50-76DD-4EA4-9043-3DEDF424860F}" type="pres">
      <dgm:prSet presAssocID="{3FDAA251-DC94-45C0-ABA5-CA1291DC8E7C}" presName="connTx" presStyleLbl="parChTrans1D4" presStyleIdx="4" presStyleCnt="8"/>
      <dgm:spPr/>
      <dgm:t>
        <a:bodyPr/>
        <a:lstStyle/>
        <a:p>
          <a:endParaRPr lang="zh-CN" altLang="en-US"/>
        </a:p>
      </dgm:t>
    </dgm:pt>
    <dgm:pt modelId="{49F01B0F-E05E-4118-A758-19BBD1593A45}" type="pres">
      <dgm:prSet presAssocID="{B041A855-C104-47A9-B1D2-A0E69F3B1A02}" presName="root2" presStyleCnt="0"/>
      <dgm:spPr/>
    </dgm:pt>
    <dgm:pt modelId="{67535D4E-BD41-46F5-9F0B-B68878712FAA}" type="pres">
      <dgm:prSet presAssocID="{B041A855-C104-47A9-B1D2-A0E69F3B1A02}" presName="LevelTwoTextNode" presStyleLbl="node4" presStyleIdx="4" presStyleCnt="8" custScaleX="79571" custScaleY="71719" custLinFactNeighborX="-13062" custLinFactNeighborY="238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BA0F65-0C29-407A-92BB-B642486E4D82}" type="pres">
      <dgm:prSet presAssocID="{B041A855-C104-47A9-B1D2-A0E69F3B1A02}" presName="level3hierChild" presStyleCnt="0"/>
      <dgm:spPr/>
    </dgm:pt>
    <dgm:pt modelId="{C4B50281-B78A-4228-B2EC-45EE7790E515}" type="pres">
      <dgm:prSet presAssocID="{C58F0A76-5023-4FED-93E1-475B7865557B}" presName="conn2-1" presStyleLbl="parChTrans1D4" presStyleIdx="5" presStyleCnt="8"/>
      <dgm:spPr/>
      <dgm:t>
        <a:bodyPr/>
        <a:lstStyle/>
        <a:p>
          <a:endParaRPr lang="zh-CN" altLang="en-US"/>
        </a:p>
      </dgm:t>
    </dgm:pt>
    <dgm:pt modelId="{DCAF3981-D4C9-4394-AF84-701E138446C7}" type="pres">
      <dgm:prSet presAssocID="{C58F0A76-5023-4FED-93E1-475B7865557B}" presName="connTx" presStyleLbl="parChTrans1D4" presStyleIdx="5" presStyleCnt="8"/>
      <dgm:spPr/>
      <dgm:t>
        <a:bodyPr/>
        <a:lstStyle/>
        <a:p>
          <a:endParaRPr lang="zh-CN" altLang="en-US"/>
        </a:p>
      </dgm:t>
    </dgm:pt>
    <dgm:pt modelId="{8F52378B-7C8B-49A9-A49F-87D0FCC4BECA}" type="pres">
      <dgm:prSet presAssocID="{1CA8F614-9CB9-4E7F-AE0A-745C7411C1E2}" presName="root2" presStyleCnt="0"/>
      <dgm:spPr/>
    </dgm:pt>
    <dgm:pt modelId="{4C9E31A8-D85C-4E53-8488-01390C334202}" type="pres">
      <dgm:prSet presAssocID="{1CA8F614-9CB9-4E7F-AE0A-745C7411C1E2}" presName="LevelTwoTextNode" presStyleLbl="node4" presStyleIdx="5" presStyleCnt="8" custScaleY="99609" custLinFactNeighborX="-6017" custLinFactNeighborY="217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518C5E-2AF1-4423-AB3F-1A039AA5AEE1}" type="pres">
      <dgm:prSet presAssocID="{1CA8F614-9CB9-4E7F-AE0A-745C7411C1E2}" presName="level3hierChild" presStyleCnt="0"/>
      <dgm:spPr/>
    </dgm:pt>
    <dgm:pt modelId="{09251458-0E9D-4BD2-BE5A-2C672781B0A2}" type="pres">
      <dgm:prSet presAssocID="{AF5F9AA1-F2D0-4D87-BE02-A090AA538958}" presName="conn2-1" presStyleLbl="parChTrans1D4" presStyleIdx="6" presStyleCnt="8"/>
      <dgm:spPr/>
      <dgm:t>
        <a:bodyPr/>
        <a:lstStyle/>
        <a:p>
          <a:endParaRPr lang="zh-CN" altLang="en-US"/>
        </a:p>
      </dgm:t>
    </dgm:pt>
    <dgm:pt modelId="{480B57C4-6CA9-43E5-88C1-31E6F3213ADE}" type="pres">
      <dgm:prSet presAssocID="{AF5F9AA1-F2D0-4D87-BE02-A090AA538958}" presName="connTx" presStyleLbl="parChTrans1D4" presStyleIdx="6" presStyleCnt="8"/>
      <dgm:spPr/>
      <dgm:t>
        <a:bodyPr/>
        <a:lstStyle/>
        <a:p>
          <a:endParaRPr lang="zh-CN" altLang="en-US"/>
        </a:p>
      </dgm:t>
    </dgm:pt>
    <dgm:pt modelId="{BCF14546-E625-4C22-BF50-ACBE2B5884F9}" type="pres">
      <dgm:prSet presAssocID="{87D76042-F601-4DC2-B53F-FFDD60048DDD}" presName="root2" presStyleCnt="0"/>
      <dgm:spPr/>
    </dgm:pt>
    <dgm:pt modelId="{EB4C76F7-71AA-4FA0-B64D-1B58983B7923}" type="pres">
      <dgm:prSet presAssocID="{87D76042-F601-4DC2-B53F-FFDD60048DDD}" presName="LevelTwoTextNode" presStyleLbl="node4" presStyleIdx="6" presStyleCnt="8" custScaleX="79571" custScaleY="71719" custLinFactNeighborX="-13062" custLinFactNeighborY="258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25E997A-CE6D-4C87-A1F4-4B73961C188E}" type="pres">
      <dgm:prSet presAssocID="{87D76042-F601-4DC2-B53F-FFDD60048DDD}" presName="level3hierChild" presStyleCnt="0"/>
      <dgm:spPr/>
    </dgm:pt>
    <dgm:pt modelId="{ACBA3240-56B1-4A8D-B30C-B1031F004A55}" type="pres">
      <dgm:prSet presAssocID="{C756B102-A4BF-4F67-A482-6EED33025352}" presName="conn2-1" presStyleLbl="parChTrans1D4" presStyleIdx="7" presStyleCnt="8"/>
      <dgm:spPr/>
      <dgm:t>
        <a:bodyPr/>
        <a:lstStyle/>
        <a:p>
          <a:endParaRPr lang="zh-CN" altLang="en-US"/>
        </a:p>
      </dgm:t>
    </dgm:pt>
    <dgm:pt modelId="{8B5AE692-00F1-4B92-A0A0-B0DDDF380E35}" type="pres">
      <dgm:prSet presAssocID="{C756B102-A4BF-4F67-A482-6EED33025352}" presName="connTx" presStyleLbl="parChTrans1D4" presStyleIdx="7" presStyleCnt="8"/>
      <dgm:spPr/>
      <dgm:t>
        <a:bodyPr/>
        <a:lstStyle/>
        <a:p>
          <a:endParaRPr lang="zh-CN" altLang="en-US"/>
        </a:p>
      </dgm:t>
    </dgm:pt>
    <dgm:pt modelId="{BFFE486F-A702-4CA9-A6E3-841496A90D33}" type="pres">
      <dgm:prSet presAssocID="{049149F5-CBD3-407A-BADE-C2D527064D6D}" presName="root2" presStyleCnt="0"/>
      <dgm:spPr/>
    </dgm:pt>
    <dgm:pt modelId="{2C9BA656-234C-4020-AA72-5D898442D72B}" type="pres">
      <dgm:prSet presAssocID="{049149F5-CBD3-407A-BADE-C2D527064D6D}" presName="LevelTwoTextNode" presStyleLbl="node4" presStyleIdx="7" presStyleCnt="8" custScaleY="99609" custLinFactNeighborX="-6017" custLinFactNeighborY="362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813BDC-7C98-47DC-982C-C39BD9271F33}" type="pres">
      <dgm:prSet presAssocID="{049149F5-CBD3-407A-BADE-C2D527064D6D}" presName="level3hierChild" presStyleCnt="0"/>
      <dgm:spPr/>
    </dgm:pt>
  </dgm:ptLst>
  <dgm:cxnLst>
    <dgm:cxn modelId="{E618BC12-1DA9-405B-87CC-81E3B582415D}" type="presOf" srcId="{58687551-6182-4DD1-A69F-7678EE413AFD}" destId="{D28BC71F-A96E-44B7-A69B-115A0DC03121}" srcOrd="1" destOrd="0" presId="urn:microsoft.com/office/officeart/2005/8/layout/hierarchy2"/>
    <dgm:cxn modelId="{B984281D-42B5-4DEA-8032-DB0CF4E71348}" srcId="{6A072E09-887E-4AF2-9F59-A9E8F27908E9}" destId="{B5B962E4-B3BF-45B5-8434-4C676C06976C}" srcOrd="1" destOrd="0" parTransId="{ECFC1DED-9C6D-4A91-8E83-3CF035B1A562}" sibTransId="{387897E3-A202-4BAD-B36E-58FF7F923E73}"/>
    <dgm:cxn modelId="{31C938C3-056A-4305-89F5-FFA62ADCA28E}" type="presOf" srcId="{C58F0A76-5023-4FED-93E1-475B7865557B}" destId="{C4B50281-B78A-4228-B2EC-45EE7790E515}" srcOrd="0" destOrd="0" presId="urn:microsoft.com/office/officeart/2005/8/layout/hierarchy2"/>
    <dgm:cxn modelId="{E13B87DF-567B-4ADD-9A85-2C0BE1AEF9D7}" type="presOf" srcId="{1DC0459F-B2B8-4203-B1BD-77F2CDBC1FF9}" destId="{10CBB8D4-9AF4-48C9-B787-D1D8B3FDA6EA}" srcOrd="0" destOrd="0" presId="urn:microsoft.com/office/officeart/2005/8/layout/hierarchy2"/>
    <dgm:cxn modelId="{EE68ADD1-A0F5-4329-84AD-7263CD68753F}" srcId="{88D07640-283C-41A8-B47A-5A90EF7E5F49}" destId="{F1403C64-7E5E-4E97-83F3-A6765CA42539}" srcOrd="1" destOrd="0" parTransId="{7C45E3E7-200E-4A54-A41B-56208EC382C4}" sibTransId="{DA5946AB-7578-4C70-B561-16A6C4D2A177}"/>
    <dgm:cxn modelId="{85D3E21F-0F69-47FE-8C7C-9AEB46737423}" srcId="{F1403C64-7E5E-4E97-83F3-A6765CA42539}" destId="{1DC0459F-B2B8-4203-B1BD-77F2CDBC1FF9}" srcOrd="0" destOrd="0" parTransId="{7FDCAC76-C4AB-4194-96D8-DB1FCECC02A5}" sibTransId="{BC934B00-16DC-47E3-8E54-8FBBA0E09D6A}"/>
    <dgm:cxn modelId="{0DE3DADB-64B0-4D50-A368-98CE0E6B0E27}" type="presOf" srcId="{C756B102-A4BF-4F67-A482-6EED33025352}" destId="{ACBA3240-56B1-4A8D-B30C-B1031F004A55}" srcOrd="0" destOrd="0" presId="urn:microsoft.com/office/officeart/2005/8/layout/hierarchy2"/>
    <dgm:cxn modelId="{39AF5707-AF7F-46A8-94F2-ACB3E35A90DC}" type="presOf" srcId="{7C45E3E7-200E-4A54-A41B-56208EC382C4}" destId="{9D537162-9E74-460D-873F-E1E9C5F310B3}" srcOrd="0" destOrd="0" presId="urn:microsoft.com/office/officeart/2005/8/layout/hierarchy2"/>
    <dgm:cxn modelId="{7D2D963F-10BE-41AB-A0E7-CCABB083F3E4}" type="presOf" srcId="{7FDCAC76-C4AB-4194-96D8-DB1FCECC02A5}" destId="{5D6FEFCF-E97E-45CB-B5BA-E902579A5F95}" srcOrd="1" destOrd="0" presId="urn:microsoft.com/office/officeart/2005/8/layout/hierarchy2"/>
    <dgm:cxn modelId="{60082ACE-283E-4501-96E4-81D4803F1030}" type="presOf" srcId="{B041A855-C104-47A9-B1D2-A0E69F3B1A02}" destId="{67535D4E-BD41-46F5-9F0B-B68878712FAA}" srcOrd="0" destOrd="0" presId="urn:microsoft.com/office/officeart/2005/8/layout/hierarchy2"/>
    <dgm:cxn modelId="{A4701FA2-50F6-47F9-9839-6A3B51FF94ED}" type="presOf" srcId="{ECFC1DED-9C6D-4A91-8E83-3CF035B1A562}" destId="{EBD89809-A075-4DBA-94F0-61E2D5DE3EF5}" srcOrd="0" destOrd="0" presId="urn:microsoft.com/office/officeart/2005/8/layout/hierarchy2"/>
    <dgm:cxn modelId="{23C71494-DC28-48BA-BDAD-1F9FAC7EE746}" type="presOf" srcId="{88D07640-283C-41A8-B47A-5A90EF7E5F49}" destId="{13350D57-F7F4-4B97-A9A8-CFB558AD6FA0}" srcOrd="0" destOrd="0" presId="urn:microsoft.com/office/officeart/2005/8/layout/hierarchy2"/>
    <dgm:cxn modelId="{8D3DA7B2-81B7-4576-829F-8656EBF7D6D2}" type="presOf" srcId="{ECFC1DED-9C6D-4A91-8E83-3CF035B1A562}" destId="{2A52B021-2A10-4BEF-BFDE-35BF49315CE4}" srcOrd="1" destOrd="0" presId="urn:microsoft.com/office/officeart/2005/8/layout/hierarchy2"/>
    <dgm:cxn modelId="{351B872E-4D71-468C-B16D-9B8424989F75}" type="presOf" srcId="{3FDAA251-DC94-45C0-ABA5-CA1291DC8E7C}" destId="{274E0543-B021-4273-9AEF-AEFE7F3A2065}" srcOrd="0" destOrd="0" presId="urn:microsoft.com/office/officeart/2005/8/layout/hierarchy2"/>
    <dgm:cxn modelId="{D05272F5-7C19-496C-A6C4-EF32457CFB9B}" type="presOf" srcId="{6A072E09-887E-4AF2-9F59-A9E8F27908E9}" destId="{F68F9B9A-24D5-4416-B118-AF15640CA5F7}" srcOrd="0" destOrd="0" presId="urn:microsoft.com/office/officeart/2005/8/layout/hierarchy2"/>
    <dgm:cxn modelId="{B8A42FE5-355F-48FD-8F1B-B6FD7EBC5BD6}" type="presOf" srcId="{2654F5B7-57DA-4D0A-AE13-75A789179180}" destId="{057E2954-F06F-4191-A953-A4A7FFE7BC8E}" srcOrd="1" destOrd="0" presId="urn:microsoft.com/office/officeart/2005/8/layout/hierarchy2"/>
    <dgm:cxn modelId="{D974376E-E3D6-4271-BF06-FEB944EA0C34}" srcId="{B5B962E4-B3BF-45B5-8434-4C676C06976C}" destId="{87D76042-F601-4DC2-B53F-FFDD60048DDD}" srcOrd="1" destOrd="0" parTransId="{AF5F9AA1-F2D0-4D87-BE02-A090AA538958}" sibTransId="{83802682-DFAE-4978-A710-F2646E570D14}"/>
    <dgm:cxn modelId="{E313200F-8B5F-4862-B7EF-F93D22995DDB}" srcId="{B5B962E4-B3BF-45B5-8434-4C676C06976C}" destId="{B041A855-C104-47A9-B1D2-A0E69F3B1A02}" srcOrd="0" destOrd="0" parTransId="{3FDAA251-DC94-45C0-ABA5-CA1291DC8E7C}" sibTransId="{CFBE01EA-076F-4828-A1E9-926EF3B6F236}"/>
    <dgm:cxn modelId="{4206B136-3F5A-4E27-BE6A-C8A9478042C2}" type="presOf" srcId="{F1403C64-7E5E-4E97-83F3-A6765CA42539}" destId="{BB6EC9C0-08CF-41BA-898B-D2FFF6E6172F}" srcOrd="0" destOrd="0" presId="urn:microsoft.com/office/officeart/2005/8/layout/hierarchy2"/>
    <dgm:cxn modelId="{6A94AD61-E66E-40E9-989B-659321A15B4E}" type="presOf" srcId="{E9858FA9-57C3-450B-98A5-633941E0587E}" destId="{6CFF46A3-1015-4A65-A7EB-6172329F0935}" srcOrd="0" destOrd="0" presId="urn:microsoft.com/office/officeart/2005/8/layout/hierarchy2"/>
    <dgm:cxn modelId="{A8C9BB00-8CB8-4C8D-9305-C55D0DCA18F4}" type="presOf" srcId="{84A69D56-6B13-4ECF-AFAC-A4917BD23B85}" destId="{CE218FAF-FB97-4CF4-BD2A-DB87ECF5D2AE}" srcOrd="0" destOrd="0" presId="urn:microsoft.com/office/officeart/2005/8/layout/hierarchy2"/>
    <dgm:cxn modelId="{4A33C7D0-5F5A-41AD-8D94-26FF7BDC4FA8}" type="presOf" srcId="{FB5606EA-6B27-428E-AB0C-923B8709A8A6}" destId="{07B92C82-9DDC-45FB-84F7-89EEC0473B7F}" srcOrd="0" destOrd="0" presId="urn:microsoft.com/office/officeart/2005/8/layout/hierarchy2"/>
    <dgm:cxn modelId="{82BD5DD1-D71B-4260-948A-9CD1471F928E}" type="presOf" srcId="{73D60450-14A8-4E9F-9270-34ACC7553BE0}" destId="{421C4262-0A7B-4BE7-955C-8B92DE950A92}" srcOrd="0" destOrd="0" presId="urn:microsoft.com/office/officeart/2005/8/layout/hierarchy2"/>
    <dgm:cxn modelId="{305B8630-1F22-4476-AC96-42C54F946D39}" type="presOf" srcId="{2107470C-A1B9-48DE-A8CF-FC1E09C9B5DA}" destId="{7D2ADA26-DBB4-43C8-B075-A9B5DEF5C1EA}" srcOrd="0" destOrd="0" presId="urn:microsoft.com/office/officeart/2005/8/layout/hierarchy2"/>
    <dgm:cxn modelId="{B73A5DE9-388B-44AA-B4F1-FF7401C95249}" type="presOf" srcId="{395AAF09-8200-4717-9FE2-04835DFFD52F}" destId="{E03C2728-8606-436B-BD12-756D291A1334}" srcOrd="0" destOrd="0" presId="urn:microsoft.com/office/officeart/2005/8/layout/hierarchy2"/>
    <dgm:cxn modelId="{8783F309-41AA-4E82-B93B-95B6F7AD29EA}" type="presOf" srcId="{014E1468-A83D-49E4-8597-8803EF727698}" destId="{2B7A2728-22C9-4173-BD8A-D89EA5AB2EC9}" srcOrd="0" destOrd="0" presId="urn:microsoft.com/office/officeart/2005/8/layout/hierarchy2"/>
    <dgm:cxn modelId="{B4FD289B-76D9-4BB5-922D-232D212BBC5B}" srcId="{6A072E09-887E-4AF2-9F59-A9E8F27908E9}" destId="{88D07640-283C-41A8-B47A-5A90EF7E5F49}" srcOrd="0" destOrd="0" parTransId="{B5FEFD18-A134-4E48-B81D-979B34A912D3}" sibTransId="{83E6BEA0-15F5-4996-AF8E-DDC9463312FA}"/>
    <dgm:cxn modelId="{C205F9EB-175A-497B-B98F-737C326B2599}" type="presOf" srcId="{3FDAA251-DC94-45C0-ABA5-CA1291DC8E7C}" destId="{A6507C50-76DD-4EA4-9043-3DEDF424860F}" srcOrd="1" destOrd="0" presId="urn:microsoft.com/office/officeart/2005/8/layout/hierarchy2"/>
    <dgm:cxn modelId="{BDDB88BD-1FA8-4FE0-B6CE-94732E3EE947}" type="presOf" srcId="{AF5F9AA1-F2D0-4D87-BE02-A090AA538958}" destId="{09251458-0E9D-4BD2-BE5A-2C672781B0A2}" srcOrd="0" destOrd="0" presId="urn:microsoft.com/office/officeart/2005/8/layout/hierarchy2"/>
    <dgm:cxn modelId="{0339FE09-FED3-4D4D-8659-177A6311078E}" type="presOf" srcId="{2107470C-A1B9-48DE-A8CF-FC1E09C9B5DA}" destId="{5B91C7C9-A96A-42C6-88B3-D47D7870B159}" srcOrd="1" destOrd="0" presId="urn:microsoft.com/office/officeart/2005/8/layout/hierarchy2"/>
    <dgm:cxn modelId="{48E99BF6-56A5-42DB-BCAF-67E00D836CF1}" type="presOf" srcId="{AF5F9AA1-F2D0-4D87-BE02-A090AA538958}" destId="{480B57C4-6CA9-43E5-88C1-31E6F3213ADE}" srcOrd="1" destOrd="0" presId="urn:microsoft.com/office/officeart/2005/8/layout/hierarchy2"/>
    <dgm:cxn modelId="{BF078BC1-EE01-4AA5-A7BD-7A4E1C9EB7F1}" type="presOf" srcId="{E9858FA9-57C3-450B-98A5-633941E0587E}" destId="{9E05A1B4-3EF1-4297-BF3E-75E97F2B7B00}" srcOrd="1" destOrd="0" presId="urn:microsoft.com/office/officeart/2005/8/layout/hierarchy2"/>
    <dgm:cxn modelId="{EE522B67-C7B5-4FDF-A18D-41F25089D3B9}" srcId="{84A69D56-6B13-4ECF-AFAC-A4917BD23B85}" destId="{10B4502D-9353-4B4C-9B7A-756F51EE83DA}" srcOrd="0" destOrd="0" parTransId="{2654F5B7-57DA-4D0A-AE13-75A789179180}" sibTransId="{3915638E-B45F-46D1-B41A-89AC056FE62D}"/>
    <dgm:cxn modelId="{0F2A2F55-0D0D-485A-B2CB-C753B1D9CA7E}" srcId="{FB5606EA-6B27-428E-AB0C-923B8709A8A6}" destId="{73D60450-14A8-4E9F-9270-34ACC7553BE0}" srcOrd="0" destOrd="0" parTransId="{4FBB666B-11DB-4028-88B2-4BDCD42C6218}" sibTransId="{8B5C7668-4769-4FBE-95D9-21ADCF887F6B}"/>
    <dgm:cxn modelId="{850ABB50-D909-4F1E-BD00-0DF690534422}" type="presOf" srcId="{1CA8F614-9CB9-4E7F-AE0A-745C7411C1E2}" destId="{4C9E31A8-D85C-4E53-8488-01390C334202}" srcOrd="0" destOrd="0" presId="urn:microsoft.com/office/officeart/2005/8/layout/hierarchy2"/>
    <dgm:cxn modelId="{7265B0D6-4B97-4801-89D1-C23C5D0045C6}" srcId="{014E1468-A83D-49E4-8597-8803EF727698}" destId="{441D9BDD-BB83-44A8-8B4E-1C80C3FE587E}" srcOrd="0" destOrd="0" parTransId="{2107470C-A1B9-48DE-A8CF-FC1E09C9B5DA}" sibTransId="{10C9713A-244F-437C-B4DA-5562880041DF}"/>
    <dgm:cxn modelId="{404A6418-5D27-401A-81AE-E6A8FEF7A615}" srcId="{B041A855-C104-47A9-B1D2-A0E69F3B1A02}" destId="{1CA8F614-9CB9-4E7F-AE0A-745C7411C1E2}" srcOrd="0" destOrd="0" parTransId="{C58F0A76-5023-4FED-93E1-475B7865557B}" sibTransId="{0F20EAEC-3252-4474-8666-6EE3D6DE59AA}"/>
    <dgm:cxn modelId="{C307EFB8-EE32-4739-BE4C-D291169622D5}" type="presOf" srcId="{7FDCAC76-C4AB-4194-96D8-DB1FCECC02A5}" destId="{3BAEF512-F3F9-466A-B00C-10D6066C1471}" srcOrd="0" destOrd="0" presId="urn:microsoft.com/office/officeart/2005/8/layout/hierarchy2"/>
    <dgm:cxn modelId="{5537E843-3F51-4060-8D27-2059C79A4A0A}" type="presOf" srcId="{B5FEFD18-A134-4E48-B81D-979B34A912D3}" destId="{D70B1E33-83CA-4B02-B456-EA60435C85AE}" srcOrd="0" destOrd="0" presId="urn:microsoft.com/office/officeart/2005/8/layout/hierarchy2"/>
    <dgm:cxn modelId="{CB128ED7-E2A4-4FE5-85A9-2EB4E74C9FD8}" type="presOf" srcId="{58687551-6182-4DD1-A69F-7678EE413AFD}" destId="{E34CEB5C-47B6-4169-B9F1-9E260296B2F4}" srcOrd="0" destOrd="0" presId="urn:microsoft.com/office/officeart/2005/8/layout/hierarchy2"/>
    <dgm:cxn modelId="{69BD81E3-F452-41E9-8A00-322AA8898040}" type="presOf" srcId="{C58F0A76-5023-4FED-93E1-475B7865557B}" destId="{DCAF3981-D4C9-4394-AF84-701E138446C7}" srcOrd="1" destOrd="0" presId="urn:microsoft.com/office/officeart/2005/8/layout/hierarchy2"/>
    <dgm:cxn modelId="{4A899830-AD67-404C-9745-F131AA748B2D}" srcId="{73D60450-14A8-4E9F-9270-34ACC7553BE0}" destId="{84A69D56-6B13-4ECF-AFAC-A4917BD23B85}" srcOrd="0" destOrd="0" parTransId="{58687551-6182-4DD1-A69F-7678EE413AFD}" sibTransId="{18159C49-4AEC-4F2C-86BD-F0AF8C8ACE17}"/>
    <dgm:cxn modelId="{FA4EC7F9-D668-4801-A30F-E2C48E38D420}" type="presOf" srcId="{441D9BDD-BB83-44A8-8B4E-1C80C3FE587E}" destId="{FB4386A2-963C-4AC3-B6F3-026B0B5D4773}" srcOrd="0" destOrd="0" presId="urn:microsoft.com/office/officeart/2005/8/layout/hierarchy2"/>
    <dgm:cxn modelId="{99BEA604-166C-4288-BCC5-9158FDF4B539}" type="presOf" srcId="{B5B962E4-B3BF-45B5-8434-4C676C06976C}" destId="{B410BD33-3750-45F2-ABB6-632A8E554372}" srcOrd="0" destOrd="0" presId="urn:microsoft.com/office/officeart/2005/8/layout/hierarchy2"/>
    <dgm:cxn modelId="{0AF16670-9507-451B-87E4-D639A9670A17}" type="presOf" srcId="{87D76042-F601-4DC2-B53F-FFDD60048DDD}" destId="{EB4C76F7-71AA-4FA0-B64D-1B58983B7923}" srcOrd="0" destOrd="0" presId="urn:microsoft.com/office/officeart/2005/8/layout/hierarchy2"/>
    <dgm:cxn modelId="{D86C08D5-1AD3-4051-AF6C-BAE24A65EFFC}" type="presOf" srcId="{395AAF09-8200-4717-9FE2-04835DFFD52F}" destId="{CEDA7B53-4409-4BDC-8981-FDC41B900A9F}" srcOrd="1" destOrd="0" presId="urn:microsoft.com/office/officeart/2005/8/layout/hierarchy2"/>
    <dgm:cxn modelId="{4F57023F-79D9-43C2-82DF-187D839D1224}" type="presOf" srcId="{049149F5-CBD3-407A-BADE-C2D527064D6D}" destId="{2C9BA656-234C-4020-AA72-5D898442D72B}" srcOrd="0" destOrd="0" presId="urn:microsoft.com/office/officeart/2005/8/layout/hierarchy2"/>
    <dgm:cxn modelId="{695F76E2-DC24-446C-BD68-3F10C435C0B1}" srcId="{88D07640-283C-41A8-B47A-5A90EF7E5F49}" destId="{014E1468-A83D-49E4-8597-8803EF727698}" srcOrd="0" destOrd="0" parTransId="{395AAF09-8200-4717-9FE2-04835DFFD52F}" sibTransId="{7FBAD0D3-536A-4326-B9D3-16949FBCE1DA}"/>
    <dgm:cxn modelId="{E2FFFDBE-5F28-42E1-8088-1CF374763A35}" type="presOf" srcId="{B5FEFD18-A134-4E48-B81D-979B34A912D3}" destId="{048FEF68-E8E2-4D4F-B1DD-14D46B8439E8}" srcOrd="1" destOrd="0" presId="urn:microsoft.com/office/officeart/2005/8/layout/hierarchy2"/>
    <dgm:cxn modelId="{B1DC1811-9FF9-4021-91A6-7D8EDF0D1FFD}" type="presOf" srcId="{C756B102-A4BF-4F67-A482-6EED33025352}" destId="{8B5AE692-00F1-4B92-A0A0-B0DDDF380E35}" srcOrd="1" destOrd="0" presId="urn:microsoft.com/office/officeart/2005/8/layout/hierarchy2"/>
    <dgm:cxn modelId="{EA126F9C-73EF-464D-892B-304766050D40}" type="presOf" srcId="{10B4502D-9353-4B4C-9B7A-756F51EE83DA}" destId="{D4A72749-FD75-46B5-8E30-6C9C1E69D709}" srcOrd="0" destOrd="0" presId="urn:microsoft.com/office/officeart/2005/8/layout/hierarchy2"/>
    <dgm:cxn modelId="{F9C7E738-84DD-4F08-9235-2DC6BB89F102}" srcId="{87D76042-F601-4DC2-B53F-FFDD60048DDD}" destId="{049149F5-CBD3-407A-BADE-C2D527064D6D}" srcOrd="0" destOrd="0" parTransId="{C756B102-A4BF-4F67-A482-6EED33025352}" sibTransId="{1D2E0F99-96F9-495C-8910-5CD7C16F095B}"/>
    <dgm:cxn modelId="{0EF97DBC-1E6D-4D52-B17F-8A99EB3D9733}" srcId="{73D60450-14A8-4E9F-9270-34ACC7553BE0}" destId="{6A072E09-887E-4AF2-9F59-A9E8F27908E9}" srcOrd="1" destOrd="0" parTransId="{E9858FA9-57C3-450B-98A5-633941E0587E}" sibTransId="{08946E41-5F09-45B4-B119-00CA57B7F747}"/>
    <dgm:cxn modelId="{CA088E19-7D53-4BB1-B0D9-FB29B9EC107C}" type="presOf" srcId="{7C45E3E7-200E-4A54-A41B-56208EC382C4}" destId="{4FC586C0-CF85-4FAE-B777-EF2FB4238C1F}" srcOrd="1" destOrd="0" presId="urn:microsoft.com/office/officeart/2005/8/layout/hierarchy2"/>
    <dgm:cxn modelId="{8E29A815-F829-41FE-9B81-3FC0278DD0AF}" type="presOf" srcId="{2654F5B7-57DA-4D0A-AE13-75A789179180}" destId="{E5391862-0780-419C-A796-F9DAD63CE5D7}" srcOrd="0" destOrd="0" presId="urn:microsoft.com/office/officeart/2005/8/layout/hierarchy2"/>
    <dgm:cxn modelId="{B6DD38D4-7376-41C4-8402-ABEDF0C0C302}" type="presParOf" srcId="{07B92C82-9DDC-45FB-84F7-89EEC0473B7F}" destId="{BACD05E3-0926-4B42-A9E3-8E446BD27CCE}" srcOrd="0" destOrd="0" presId="urn:microsoft.com/office/officeart/2005/8/layout/hierarchy2"/>
    <dgm:cxn modelId="{68C17A53-D59B-4986-A4ED-18F8832C365A}" type="presParOf" srcId="{BACD05E3-0926-4B42-A9E3-8E446BD27CCE}" destId="{421C4262-0A7B-4BE7-955C-8B92DE950A92}" srcOrd="0" destOrd="0" presId="urn:microsoft.com/office/officeart/2005/8/layout/hierarchy2"/>
    <dgm:cxn modelId="{43C7FFB5-93C3-409C-B1B8-CAC09ED07981}" type="presParOf" srcId="{BACD05E3-0926-4B42-A9E3-8E446BD27CCE}" destId="{6FF7D111-4E86-4A87-9752-1648CC66962C}" srcOrd="1" destOrd="0" presId="urn:microsoft.com/office/officeart/2005/8/layout/hierarchy2"/>
    <dgm:cxn modelId="{3745DAF5-737B-4DCF-9156-E4BEF5942D2A}" type="presParOf" srcId="{6FF7D111-4E86-4A87-9752-1648CC66962C}" destId="{E34CEB5C-47B6-4169-B9F1-9E260296B2F4}" srcOrd="0" destOrd="0" presId="urn:microsoft.com/office/officeart/2005/8/layout/hierarchy2"/>
    <dgm:cxn modelId="{5EA31FE8-3A39-40A7-B743-018AF26C2F72}" type="presParOf" srcId="{E34CEB5C-47B6-4169-B9F1-9E260296B2F4}" destId="{D28BC71F-A96E-44B7-A69B-115A0DC03121}" srcOrd="0" destOrd="0" presId="urn:microsoft.com/office/officeart/2005/8/layout/hierarchy2"/>
    <dgm:cxn modelId="{D3CBAC9A-C882-4D56-B16C-2E26AED6A505}" type="presParOf" srcId="{6FF7D111-4E86-4A87-9752-1648CC66962C}" destId="{B2F7835A-8402-42F1-8173-596B833F0BA8}" srcOrd="1" destOrd="0" presId="urn:microsoft.com/office/officeart/2005/8/layout/hierarchy2"/>
    <dgm:cxn modelId="{E14EBFE7-7EB1-4D72-B864-61DE954D8B1C}" type="presParOf" srcId="{B2F7835A-8402-42F1-8173-596B833F0BA8}" destId="{CE218FAF-FB97-4CF4-BD2A-DB87ECF5D2AE}" srcOrd="0" destOrd="0" presId="urn:microsoft.com/office/officeart/2005/8/layout/hierarchy2"/>
    <dgm:cxn modelId="{75FCD7EC-1997-4191-B35E-989276E7D9FB}" type="presParOf" srcId="{B2F7835A-8402-42F1-8173-596B833F0BA8}" destId="{7555201D-C099-429A-A04E-38AD61A6F1DF}" srcOrd="1" destOrd="0" presId="urn:microsoft.com/office/officeart/2005/8/layout/hierarchy2"/>
    <dgm:cxn modelId="{7A403A94-3C8C-4953-87F2-5A1C744D0DC3}" type="presParOf" srcId="{7555201D-C099-429A-A04E-38AD61A6F1DF}" destId="{E5391862-0780-419C-A796-F9DAD63CE5D7}" srcOrd="0" destOrd="0" presId="urn:microsoft.com/office/officeart/2005/8/layout/hierarchy2"/>
    <dgm:cxn modelId="{5DE1DDBE-1512-4F0D-83CA-B29E8D632FF6}" type="presParOf" srcId="{E5391862-0780-419C-A796-F9DAD63CE5D7}" destId="{057E2954-F06F-4191-A953-A4A7FFE7BC8E}" srcOrd="0" destOrd="0" presId="urn:microsoft.com/office/officeart/2005/8/layout/hierarchy2"/>
    <dgm:cxn modelId="{4D6EC37A-2A93-4885-9F91-247E05701CD6}" type="presParOf" srcId="{7555201D-C099-429A-A04E-38AD61A6F1DF}" destId="{881BEF22-D5A5-463F-B51A-2850691FCDA5}" srcOrd="1" destOrd="0" presId="urn:microsoft.com/office/officeart/2005/8/layout/hierarchy2"/>
    <dgm:cxn modelId="{CD5B60FF-F31B-468E-9810-556404337F36}" type="presParOf" srcId="{881BEF22-D5A5-463F-B51A-2850691FCDA5}" destId="{D4A72749-FD75-46B5-8E30-6C9C1E69D709}" srcOrd="0" destOrd="0" presId="urn:microsoft.com/office/officeart/2005/8/layout/hierarchy2"/>
    <dgm:cxn modelId="{5E547607-7936-41A0-89A5-25FFCF316E3F}" type="presParOf" srcId="{881BEF22-D5A5-463F-B51A-2850691FCDA5}" destId="{BB695C88-7548-4378-BF61-A830B4FBB9F8}" srcOrd="1" destOrd="0" presId="urn:microsoft.com/office/officeart/2005/8/layout/hierarchy2"/>
    <dgm:cxn modelId="{1B63BF34-2AB2-49E2-90E9-59291BC001F6}" type="presParOf" srcId="{6FF7D111-4E86-4A87-9752-1648CC66962C}" destId="{6CFF46A3-1015-4A65-A7EB-6172329F0935}" srcOrd="2" destOrd="0" presId="urn:microsoft.com/office/officeart/2005/8/layout/hierarchy2"/>
    <dgm:cxn modelId="{15F8040C-F394-4BB9-8FDE-53514D578354}" type="presParOf" srcId="{6CFF46A3-1015-4A65-A7EB-6172329F0935}" destId="{9E05A1B4-3EF1-4297-BF3E-75E97F2B7B00}" srcOrd="0" destOrd="0" presId="urn:microsoft.com/office/officeart/2005/8/layout/hierarchy2"/>
    <dgm:cxn modelId="{AAE74E2A-22F8-4FB3-8711-1298A8FA0CDB}" type="presParOf" srcId="{6FF7D111-4E86-4A87-9752-1648CC66962C}" destId="{FF0C6CF8-A501-4B8C-B44A-1FB9E67F42E7}" srcOrd="3" destOrd="0" presId="urn:microsoft.com/office/officeart/2005/8/layout/hierarchy2"/>
    <dgm:cxn modelId="{C440C7EC-96EC-43D7-9DFB-D7A7D8191015}" type="presParOf" srcId="{FF0C6CF8-A501-4B8C-B44A-1FB9E67F42E7}" destId="{F68F9B9A-24D5-4416-B118-AF15640CA5F7}" srcOrd="0" destOrd="0" presId="urn:microsoft.com/office/officeart/2005/8/layout/hierarchy2"/>
    <dgm:cxn modelId="{F561920C-71AE-40C1-83E3-368CA7B3E664}" type="presParOf" srcId="{FF0C6CF8-A501-4B8C-B44A-1FB9E67F42E7}" destId="{F4DB79DA-3745-4165-9C72-0AE028511EE5}" srcOrd="1" destOrd="0" presId="urn:microsoft.com/office/officeart/2005/8/layout/hierarchy2"/>
    <dgm:cxn modelId="{07FEA3D8-C8F3-4406-BCD1-493AAFEE6FEC}" type="presParOf" srcId="{F4DB79DA-3745-4165-9C72-0AE028511EE5}" destId="{D70B1E33-83CA-4B02-B456-EA60435C85AE}" srcOrd="0" destOrd="0" presId="urn:microsoft.com/office/officeart/2005/8/layout/hierarchy2"/>
    <dgm:cxn modelId="{8CDAE119-0EFA-4B18-97AA-B14EE0BF9E5F}" type="presParOf" srcId="{D70B1E33-83CA-4B02-B456-EA60435C85AE}" destId="{048FEF68-E8E2-4D4F-B1DD-14D46B8439E8}" srcOrd="0" destOrd="0" presId="urn:microsoft.com/office/officeart/2005/8/layout/hierarchy2"/>
    <dgm:cxn modelId="{69F97BAB-BBAE-407A-BEEA-1E8F4C117FBC}" type="presParOf" srcId="{F4DB79DA-3745-4165-9C72-0AE028511EE5}" destId="{7CD8C534-0CD7-466B-9E9E-DC6A3F91C0FF}" srcOrd="1" destOrd="0" presId="urn:microsoft.com/office/officeart/2005/8/layout/hierarchy2"/>
    <dgm:cxn modelId="{5C43C186-F8BC-4A03-97A9-2A0A60FFC6CB}" type="presParOf" srcId="{7CD8C534-0CD7-466B-9E9E-DC6A3F91C0FF}" destId="{13350D57-F7F4-4B97-A9A8-CFB558AD6FA0}" srcOrd="0" destOrd="0" presId="urn:microsoft.com/office/officeart/2005/8/layout/hierarchy2"/>
    <dgm:cxn modelId="{3723E4CF-AF26-4AB5-9F34-6CEF0B37497C}" type="presParOf" srcId="{7CD8C534-0CD7-466B-9E9E-DC6A3F91C0FF}" destId="{9761BF42-F751-4EF7-BD5B-9D8DCAC7E50A}" srcOrd="1" destOrd="0" presId="urn:microsoft.com/office/officeart/2005/8/layout/hierarchy2"/>
    <dgm:cxn modelId="{F4894DA5-418D-4491-A0BA-F38A5D4C84E9}" type="presParOf" srcId="{9761BF42-F751-4EF7-BD5B-9D8DCAC7E50A}" destId="{E03C2728-8606-436B-BD12-756D291A1334}" srcOrd="0" destOrd="0" presId="urn:microsoft.com/office/officeart/2005/8/layout/hierarchy2"/>
    <dgm:cxn modelId="{9BDF7587-23E3-4BC8-96DE-AB8C58D1ED19}" type="presParOf" srcId="{E03C2728-8606-436B-BD12-756D291A1334}" destId="{CEDA7B53-4409-4BDC-8981-FDC41B900A9F}" srcOrd="0" destOrd="0" presId="urn:microsoft.com/office/officeart/2005/8/layout/hierarchy2"/>
    <dgm:cxn modelId="{45642481-3D92-4DAE-9CE0-66219C5A12C6}" type="presParOf" srcId="{9761BF42-F751-4EF7-BD5B-9D8DCAC7E50A}" destId="{A8E1C787-101B-4142-9394-1BC53DABDA08}" srcOrd="1" destOrd="0" presId="urn:microsoft.com/office/officeart/2005/8/layout/hierarchy2"/>
    <dgm:cxn modelId="{8AD1CDAB-BCEF-447E-B73A-FA90EC693605}" type="presParOf" srcId="{A8E1C787-101B-4142-9394-1BC53DABDA08}" destId="{2B7A2728-22C9-4173-BD8A-D89EA5AB2EC9}" srcOrd="0" destOrd="0" presId="urn:microsoft.com/office/officeart/2005/8/layout/hierarchy2"/>
    <dgm:cxn modelId="{B6FD8552-7487-4C83-A646-E9D7A7AFB60F}" type="presParOf" srcId="{A8E1C787-101B-4142-9394-1BC53DABDA08}" destId="{B7FFC6FF-AE14-4F91-92C8-3D79080DCF83}" srcOrd="1" destOrd="0" presId="urn:microsoft.com/office/officeart/2005/8/layout/hierarchy2"/>
    <dgm:cxn modelId="{D7D42B0A-1C5A-4720-B35C-E59AB4A58A5C}" type="presParOf" srcId="{B7FFC6FF-AE14-4F91-92C8-3D79080DCF83}" destId="{7D2ADA26-DBB4-43C8-B075-A9B5DEF5C1EA}" srcOrd="0" destOrd="0" presId="urn:microsoft.com/office/officeart/2005/8/layout/hierarchy2"/>
    <dgm:cxn modelId="{D3AE4C2F-8750-46AC-BA4C-7E219594BABA}" type="presParOf" srcId="{7D2ADA26-DBB4-43C8-B075-A9B5DEF5C1EA}" destId="{5B91C7C9-A96A-42C6-88B3-D47D7870B159}" srcOrd="0" destOrd="0" presId="urn:microsoft.com/office/officeart/2005/8/layout/hierarchy2"/>
    <dgm:cxn modelId="{D1616426-B2E6-484D-82CE-78F242C6B5A5}" type="presParOf" srcId="{B7FFC6FF-AE14-4F91-92C8-3D79080DCF83}" destId="{12CE1B62-060D-49A1-ADD6-ADF381BCC584}" srcOrd="1" destOrd="0" presId="urn:microsoft.com/office/officeart/2005/8/layout/hierarchy2"/>
    <dgm:cxn modelId="{2F931639-F127-44BF-A0E2-DB25EFBE52D6}" type="presParOf" srcId="{12CE1B62-060D-49A1-ADD6-ADF381BCC584}" destId="{FB4386A2-963C-4AC3-B6F3-026B0B5D4773}" srcOrd="0" destOrd="0" presId="urn:microsoft.com/office/officeart/2005/8/layout/hierarchy2"/>
    <dgm:cxn modelId="{CD0C84E7-CF7A-40BC-82E5-37EBFC1D6217}" type="presParOf" srcId="{12CE1B62-060D-49A1-ADD6-ADF381BCC584}" destId="{132E6298-B4DC-4439-87BB-7115E28B526D}" srcOrd="1" destOrd="0" presId="urn:microsoft.com/office/officeart/2005/8/layout/hierarchy2"/>
    <dgm:cxn modelId="{65B3F763-63E5-42D9-9E19-B2DFCA5299D8}" type="presParOf" srcId="{9761BF42-F751-4EF7-BD5B-9D8DCAC7E50A}" destId="{9D537162-9E74-460D-873F-E1E9C5F310B3}" srcOrd="2" destOrd="0" presId="urn:microsoft.com/office/officeart/2005/8/layout/hierarchy2"/>
    <dgm:cxn modelId="{6E1BC993-042A-4B85-A860-3A21064E5391}" type="presParOf" srcId="{9D537162-9E74-460D-873F-E1E9C5F310B3}" destId="{4FC586C0-CF85-4FAE-B777-EF2FB4238C1F}" srcOrd="0" destOrd="0" presId="urn:microsoft.com/office/officeart/2005/8/layout/hierarchy2"/>
    <dgm:cxn modelId="{0A414987-A388-4E7D-B72F-267386D7A424}" type="presParOf" srcId="{9761BF42-F751-4EF7-BD5B-9D8DCAC7E50A}" destId="{2F862BE2-62B9-49F1-BA1D-ECBF9394E42A}" srcOrd="3" destOrd="0" presId="urn:microsoft.com/office/officeart/2005/8/layout/hierarchy2"/>
    <dgm:cxn modelId="{C0AA2997-8AB2-4EF8-BC2B-32F51978EC51}" type="presParOf" srcId="{2F862BE2-62B9-49F1-BA1D-ECBF9394E42A}" destId="{BB6EC9C0-08CF-41BA-898B-D2FFF6E6172F}" srcOrd="0" destOrd="0" presId="urn:microsoft.com/office/officeart/2005/8/layout/hierarchy2"/>
    <dgm:cxn modelId="{FF8DB16F-2C26-48DE-BE9A-4F15E9F9FF9F}" type="presParOf" srcId="{2F862BE2-62B9-49F1-BA1D-ECBF9394E42A}" destId="{EC1D806F-4122-46EC-89BF-3DC23C0FCE88}" srcOrd="1" destOrd="0" presId="urn:microsoft.com/office/officeart/2005/8/layout/hierarchy2"/>
    <dgm:cxn modelId="{18F349CE-F9BB-4DCA-B8CB-46A0AC9F228C}" type="presParOf" srcId="{EC1D806F-4122-46EC-89BF-3DC23C0FCE88}" destId="{3BAEF512-F3F9-466A-B00C-10D6066C1471}" srcOrd="0" destOrd="0" presId="urn:microsoft.com/office/officeart/2005/8/layout/hierarchy2"/>
    <dgm:cxn modelId="{35965065-566B-409D-9E35-634E8F1D340B}" type="presParOf" srcId="{3BAEF512-F3F9-466A-B00C-10D6066C1471}" destId="{5D6FEFCF-E97E-45CB-B5BA-E902579A5F95}" srcOrd="0" destOrd="0" presId="urn:microsoft.com/office/officeart/2005/8/layout/hierarchy2"/>
    <dgm:cxn modelId="{08F1DAAB-8154-4D1C-A142-719EF046D00D}" type="presParOf" srcId="{EC1D806F-4122-46EC-89BF-3DC23C0FCE88}" destId="{0ACAB752-055E-4788-9C77-5B5BD74C28EB}" srcOrd="1" destOrd="0" presId="urn:microsoft.com/office/officeart/2005/8/layout/hierarchy2"/>
    <dgm:cxn modelId="{8B9857D3-BDFA-49C2-8CE0-148CA6EBDE0E}" type="presParOf" srcId="{0ACAB752-055E-4788-9C77-5B5BD74C28EB}" destId="{10CBB8D4-9AF4-48C9-B787-D1D8B3FDA6EA}" srcOrd="0" destOrd="0" presId="urn:microsoft.com/office/officeart/2005/8/layout/hierarchy2"/>
    <dgm:cxn modelId="{E043B9F8-3280-4481-97AE-C56AFEFB4604}" type="presParOf" srcId="{0ACAB752-055E-4788-9C77-5B5BD74C28EB}" destId="{B6B54DDD-416D-46EF-8648-452FBF86B4FD}" srcOrd="1" destOrd="0" presId="urn:microsoft.com/office/officeart/2005/8/layout/hierarchy2"/>
    <dgm:cxn modelId="{39B01FBC-93EC-40D7-8835-EDEB7145C72C}" type="presParOf" srcId="{F4DB79DA-3745-4165-9C72-0AE028511EE5}" destId="{EBD89809-A075-4DBA-94F0-61E2D5DE3EF5}" srcOrd="2" destOrd="0" presId="urn:microsoft.com/office/officeart/2005/8/layout/hierarchy2"/>
    <dgm:cxn modelId="{537B9BBC-DB7B-4091-B9D1-08F37F709537}" type="presParOf" srcId="{EBD89809-A075-4DBA-94F0-61E2D5DE3EF5}" destId="{2A52B021-2A10-4BEF-BFDE-35BF49315CE4}" srcOrd="0" destOrd="0" presId="urn:microsoft.com/office/officeart/2005/8/layout/hierarchy2"/>
    <dgm:cxn modelId="{EFCB1767-DDA8-4A14-B32E-F135F8D5F2E7}" type="presParOf" srcId="{F4DB79DA-3745-4165-9C72-0AE028511EE5}" destId="{BAD0DB44-9C8E-4D36-9C2F-70C9CA06AFD6}" srcOrd="3" destOrd="0" presId="urn:microsoft.com/office/officeart/2005/8/layout/hierarchy2"/>
    <dgm:cxn modelId="{99CEF485-9F38-4218-A702-B2C3B83A2020}" type="presParOf" srcId="{BAD0DB44-9C8E-4D36-9C2F-70C9CA06AFD6}" destId="{B410BD33-3750-45F2-ABB6-632A8E554372}" srcOrd="0" destOrd="0" presId="urn:microsoft.com/office/officeart/2005/8/layout/hierarchy2"/>
    <dgm:cxn modelId="{3D698A56-D671-4241-A806-152CCACC9800}" type="presParOf" srcId="{BAD0DB44-9C8E-4D36-9C2F-70C9CA06AFD6}" destId="{1F482342-BCDE-4410-AE62-FAFA3295B6AF}" srcOrd="1" destOrd="0" presId="urn:microsoft.com/office/officeart/2005/8/layout/hierarchy2"/>
    <dgm:cxn modelId="{90FC2ABE-85F5-42F1-929E-466AED9C43A4}" type="presParOf" srcId="{1F482342-BCDE-4410-AE62-FAFA3295B6AF}" destId="{274E0543-B021-4273-9AEF-AEFE7F3A2065}" srcOrd="0" destOrd="0" presId="urn:microsoft.com/office/officeart/2005/8/layout/hierarchy2"/>
    <dgm:cxn modelId="{E7DFC3A8-83DA-49B9-B0B7-5886D6215BAE}" type="presParOf" srcId="{274E0543-B021-4273-9AEF-AEFE7F3A2065}" destId="{A6507C50-76DD-4EA4-9043-3DEDF424860F}" srcOrd="0" destOrd="0" presId="urn:microsoft.com/office/officeart/2005/8/layout/hierarchy2"/>
    <dgm:cxn modelId="{9FC76987-31F9-4613-8669-EACC3B11B143}" type="presParOf" srcId="{1F482342-BCDE-4410-AE62-FAFA3295B6AF}" destId="{49F01B0F-E05E-4118-A758-19BBD1593A45}" srcOrd="1" destOrd="0" presId="urn:microsoft.com/office/officeart/2005/8/layout/hierarchy2"/>
    <dgm:cxn modelId="{C614A08C-69C8-4802-AC17-8A0502904E7F}" type="presParOf" srcId="{49F01B0F-E05E-4118-A758-19BBD1593A45}" destId="{67535D4E-BD41-46F5-9F0B-B68878712FAA}" srcOrd="0" destOrd="0" presId="urn:microsoft.com/office/officeart/2005/8/layout/hierarchy2"/>
    <dgm:cxn modelId="{8CA81DD1-CAD6-4C15-AD6C-96369235E026}" type="presParOf" srcId="{49F01B0F-E05E-4118-A758-19BBD1593A45}" destId="{83BA0F65-0C29-407A-92BB-B642486E4D82}" srcOrd="1" destOrd="0" presId="urn:microsoft.com/office/officeart/2005/8/layout/hierarchy2"/>
    <dgm:cxn modelId="{0DF0075A-50D6-47D9-8A14-AB0DD3371213}" type="presParOf" srcId="{83BA0F65-0C29-407A-92BB-B642486E4D82}" destId="{C4B50281-B78A-4228-B2EC-45EE7790E515}" srcOrd="0" destOrd="0" presId="urn:microsoft.com/office/officeart/2005/8/layout/hierarchy2"/>
    <dgm:cxn modelId="{6E4072BB-FCAE-4025-B764-D7C9CDC0E2AF}" type="presParOf" srcId="{C4B50281-B78A-4228-B2EC-45EE7790E515}" destId="{DCAF3981-D4C9-4394-AF84-701E138446C7}" srcOrd="0" destOrd="0" presId="urn:microsoft.com/office/officeart/2005/8/layout/hierarchy2"/>
    <dgm:cxn modelId="{26F5786E-D464-45EB-A83D-91819BF30C91}" type="presParOf" srcId="{83BA0F65-0C29-407A-92BB-B642486E4D82}" destId="{8F52378B-7C8B-49A9-A49F-87D0FCC4BECA}" srcOrd="1" destOrd="0" presId="urn:microsoft.com/office/officeart/2005/8/layout/hierarchy2"/>
    <dgm:cxn modelId="{125BF7E1-31FD-4A55-9A17-429B392D7A27}" type="presParOf" srcId="{8F52378B-7C8B-49A9-A49F-87D0FCC4BECA}" destId="{4C9E31A8-D85C-4E53-8488-01390C334202}" srcOrd="0" destOrd="0" presId="urn:microsoft.com/office/officeart/2005/8/layout/hierarchy2"/>
    <dgm:cxn modelId="{BB3965F1-A5BE-4E1E-8EA8-E27DF40CB31C}" type="presParOf" srcId="{8F52378B-7C8B-49A9-A49F-87D0FCC4BECA}" destId="{7D518C5E-2AF1-4423-AB3F-1A039AA5AEE1}" srcOrd="1" destOrd="0" presId="urn:microsoft.com/office/officeart/2005/8/layout/hierarchy2"/>
    <dgm:cxn modelId="{AEFA5C1C-6DE5-4ED7-9584-D26FDADE0AE3}" type="presParOf" srcId="{1F482342-BCDE-4410-AE62-FAFA3295B6AF}" destId="{09251458-0E9D-4BD2-BE5A-2C672781B0A2}" srcOrd="2" destOrd="0" presId="urn:microsoft.com/office/officeart/2005/8/layout/hierarchy2"/>
    <dgm:cxn modelId="{31881F7C-4AAD-4347-8E8E-64922D73735B}" type="presParOf" srcId="{09251458-0E9D-4BD2-BE5A-2C672781B0A2}" destId="{480B57C4-6CA9-43E5-88C1-31E6F3213ADE}" srcOrd="0" destOrd="0" presId="urn:microsoft.com/office/officeart/2005/8/layout/hierarchy2"/>
    <dgm:cxn modelId="{72D00518-A51F-4B84-8AC0-56C5D54702BA}" type="presParOf" srcId="{1F482342-BCDE-4410-AE62-FAFA3295B6AF}" destId="{BCF14546-E625-4C22-BF50-ACBE2B5884F9}" srcOrd="3" destOrd="0" presId="urn:microsoft.com/office/officeart/2005/8/layout/hierarchy2"/>
    <dgm:cxn modelId="{C63540F2-0805-4498-B252-F210898EA86B}" type="presParOf" srcId="{BCF14546-E625-4C22-BF50-ACBE2B5884F9}" destId="{EB4C76F7-71AA-4FA0-B64D-1B58983B7923}" srcOrd="0" destOrd="0" presId="urn:microsoft.com/office/officeart/2005/8/layout/hierarchy2"/>
    <dgm:cxn modelId="{BE860C15-6DE7-4E83-B155-D7C9E248CC42}" type="presParOf" srcId="{BCF14546-E625-4C22-BF50-ACBE2B5884F9}" destId="{325E997A-CE6D-4C87-A1F4-4B73961C188E}" srcOrd="1" destOrd="0" presId="urn:microsoft.com/office/officeart/2005/8/layout/hierarchy2"/>
    <dgm:cxn modelId="{DB8AC1E0-9EF3-4CF9-83E5-64B03D3D06AE}" type="presParOf" srcId="{325E997A-CE6D-4C87-A1F4-4B73961C188E}" destId="{ACBA3240-56B1-4A8D-B30C-B1031F004A55}" srcOrd="0" destOrd="0" presId="urn:microsoft.com/office/officeart/2005/8/layout/hierarchy2"/>
    <dgm:cxn modelId="{C55C89B4-34FF-4EEB-BD30-4A0152C16704}" type="presParOf" srcId="{ACBA3240-56B1-4A8D-B30C-B1031F004A55}" destId="{8B5AE692-00F1-4B92-A0A0-B0DDDF380E35}" srcOrd="0" destOrd="0" presId="urn:microsoft.com/office/officeart/2005/8/layout/hierarchy2"/>
    <dgm:cxn modelId="{18AE6BF7-E611-4ED7-BC93-980574A4BBF3}" type="presParOf" srcId="{325E997A-CE6D-4C87-A1F4-4B73961C188E}" destId="{BFFE486F-A702-4CA9-A6E3-841496A90D33}" srcOrd="1" destOrd="0" presId="urn:microsoft.com/office/officeart/2005/8/layout/hierarchy2"/>
    <dgm:cxn modelId="{D4D3CA23-D7AC-42E4-9063-6AB74539431F}" type="presParOf" srcId="{BFFE486F-A702-4CA9-A6E3-841496A90D33}" destId="{2C9BA656-234C-4020-AA72-5D898442D72B}" srcOrd="0" destOrd="0" presId="urn:microsoft.com/office/officeart/2005/8/layout/hierarchy2"/>
    <dgm:cxn modelId="{4859BCEB-B518-43DD-9768-518DE7320CE3}" type="presParOf" srcId="{BFFE486F-A702-4CA9-A6E3-841496A90D33}" destId="{97813BDC-7C98-47DC-982C-C39BD9271F3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C4262-0A7B-4BE7-955C-8B92DE950A92}">
      <dsp:nvSpPr>
        <dsp:cNvPr id="0" name=""/>
        <dsp:cNvSpPr/>
      </dsp:nvSpPr>
      <dsp:spPr>
        <a:xfrm>
          <a:off x="7130" y="1438606"/>
          <a:ext cx="1514982" cy="63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物体检测</a:t>
          </a:r>
          <a:endParaRPr lang="zh-CN" altLang="en-US" sz="1700" kern="1200" dirty="0"/>
        </a:p>
      </dsp:txBody>
      <dsp:txXfrm>
        <a:off x="25684" y="1457160"/>
        <a:ext cx="1477874" cy="596369"/>
      </dsp:txXfrm>
    </dsp:sp>
    <dsp:sp modelId="{E34CEB5C-47B6-4169-B9F1-9E260296B2F4}">
      <dsp:nvSpPr>
        <dsp:cNvPr id="0" name=""/>
        <dsp:cNvSpPr/>
      </dsp:nvSpPr>
      <dsp:spPr>
        <a:xfrm rot="17538922">
          <a:off x="1039811" y="1020551"/>
          <a:ext cx="155506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555068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8468" y="997165"/>
        <a:ext cx="77753" cy="77753"/>
      </dsp:txXfrm>
    </dsp:sp>
    <dsp:sp modelId="{CE218FAF-FB97-4CF4-BD2A-DB87ECF5D2AE}">
      <dsp:nvSpPr>
        <dsp:cNvPr id="0" name=""/>
        <dsp:cNvSpPr/>
      </dsp:nvSpPr>
      <dsp:spPr>
        <a:xfrm>
          <a:off x="2112578" y="0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传统方法</a:t>
          </a:r>
          <a:endParaRPr lang="zh-CN" altLang="en-US" sz="1700" kern="1200" dirty="0"/>
        </a:p>
      </dsp:txBody>
      <dsp:txXfrm>
        <a:off x="2131132" y="18554"/>
        <a:ext cx="1385117" cy="596369"/>
      </dsp:txXfrm>
    </dsp:sp>
    <dsp:sp modelId="{E5391862-0780-419C-A796-F9DAD63CE5D7}">
      <dsp:nvSpPr>
        <dsp:cNvPr id="0" name=""/>
        <dsp:cNvSpPr/>
      </dsp:nvSpPr>
      <dsp:spPr>
        <a:xfrm rot="1206">
          <a:off x="3534803" y="302180"/>
          <a:ext cx="531785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5317854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060784" y="184725"/>
        <a:ext cx="265892" cy="265892"/>
      </dsp:txXfrm>
    </dsp:sp>
    <dsp:sp modelId="{D4A72749-FD75-46B5-8E30-6C9C1E69D709}">
      <dsp:nvSpPr>
        <dsp:cNvPr id="0" name=""/>
        <dsp:cNvSpPr/>
      </dsp:nvSpPr>
      <dsp:spPr>
        <a:xfrm>
          <a:off x="8852657" y="0"/>
          <a:ext cx="1755422" cy="637208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VJ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DPM</a:t>
          </a:r>
          <a:endParaRPr lang="zh-CN" altLang="en-US" sz="1700" kern="1200" dirty="0"/>
        </a:p>
      </dsp:txBody>
      <dsp:txXfrm>
        <a:off x="8871320" y="18663"/>
        <a:ext cx="1718096" cy="599882"/>
      </dsp:txXfrm>
    </dsp:sp>
    <dsp:sp modelId="{6CFF46A3-1015-4A65-A7EB-6172329F0935}">
      <dsp:nvSpPr>
        <dsp:cNvPr id="0" name=""/>
        <dsp:cNvSpPr/>
      </dsp:nvSpPr>
      <dsp:spPr>
        <a:xfrm rot="3840295">
          <a:off x="1143750" y="2345303"/>
          <a:ext cx="1347191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347191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83665" y="2327114"/>
        <a:ext cx="67359" cy="67359"/>
      </dsp:txXfrm>
    </dsp:sp>
    <dsp:sp modelId="{F68F9B9A-24D5-4416-B118-AF15640CA5F7}">
      <dsp:nvSpPr>
        <dsp:cNvPr id="0" name=""/>
        <dsp:cNvSpPr/>
      </dsp:nvSpPr>
      <dsp:spPr>
        <a:xfrm>
          <a:off x="2112578" y="2649504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</a:t>
          </a:r>
          <a:endParaRPr lang="zh-CN" altLang="en-US" sz="1700" kern="1200" dirty="0"/>
        </a:p>
      </dsp:txBody>
      <dsp:txXfrm>
        <a:off x="2131132" y="2668058"/>
        <a:ext cx="1385117" cy="596369"/>
      </dsp:txXfrm>
    </dsp:sp>
    <dsp:sp modelId="{D70B1E33-83CA-4B02-B456-EA60435C85AE}">
      <dsp:nvSpPr>
        <dsp:cNvPr id="0" name=""/>
        <dsp:cNvSpPr/>
      </dsp:nvSpPr>
      <dsp:spPr>
        <a:xfrm rot="18091995">
          <a:off x="3249866" y="2441613"/>
          <a:ext cx="11946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194689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7343" y="2427236"/>
        <a:ext cx="59734" cy="59734"/>
      </dsp:txXfrm>
    </dsp:sp>
    <dsp:sp modelId="{13350D57-F7F4-4B97-A9A8-CFB558AD6FA0}">
      <dsp:nvSpPr>
        <dsp:cNvPr id="0" name=""/>
        <dsp:cNvSpPr/>
      </dsp:nvSpPr>
      <dsp:spPr>
        <a:xfrm>
          <a:off x="4159618" y="1629360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Anchor-based</a:t>
          </a:r>
          <a:endParaRPr lang="zh-CN" altLang="en-US" sz="1700" kern="1200" dirty="0"/>
        </a:p>
      </dsp:txBody>
      <dsp:txXfrm>
        <a:off x="4178281" y="1648023"/>
        <a:ext cx="1718096" cy="599882"/>
      </dsp:txXfrm>
    </dsp:sp>
    <dsp:sp modelId="{E03C2728-8606-436B-BD12-756D291A1334}">
      <dsp:nvSpPr>
        <dsp:cNvPr id="0" name=""/>
        <dsp:cNvSpPr/>
      </dsp:nvSpPr>
      <dsp:spPr>
        <a:xfrm rot="19046986">
          <a:off x="5794164" y="1622041"/>
          <a:ext cx="91811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918118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0270" y="1614579"/>
        <a:ext cx="45905" cy="45905"/>
      </dsp:txXfrm>
    </dsp:sp>
    <dsp:sp modelId="{2B7A2728-22C9-4173-BD8A-D89EA5AB2EC9}">
      <dsp:nvSpPr>
        <dsp:cNvPr id="0" name=""/>
        <dsp:cNvSpPr/>
      </dsp:nvSpPr>
      <dsp:spPr>
        <a:xfrm>
          <a:off x="6591405" y="1008495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One-stage</a:t>
          </a:r>
          <a:endParaRPr lang="zh-CN" altLang="en-US" sz="1700" kern="1200" dirty="0"/>
        </a:p>
      </dsp:txBody>
      <dsp:txXfrm>
        <a:off x="6610068" y="1027158"/>
        <a:ext cx="1376618" cy="599882"/>
      </dsp:txXfrm>
    </dsp:sp>
    <dsp:sp modelId="{7D2ADA26-DBB4-43C8-B075-A9B5DEF5C1EA}">
      <dsp:nvSpPr>
        <dsp:cNvPr id="0" name=""/>
        <dsp:cNvSpPr/>
      </dsp:nvSpPr>
      <dsp:spPr>
        <a:xfrm rot="21559157">
          <a:off x="8005320" y="1306637"/>
          <a:ext cx="83684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3" y="1301207"/>
        <a:ext cx="41842" cy="41842"/>
      </dsp:txXfrm>
    </dsp:sp>
    <dsp:sp modelId="{FB4386A2-963C-4AC3-B6F3-026B0B5D4773}">
      <dsp:nvSpPr>
        <dsp:cNvPr id="0" name=""/>
        <dsp:cNvSpPr/>
      </dsp:nvSpPr>
      <dsp:spPr>
        <a:xfrm>
          <a:off x="8842138" y="87465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SSD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RetinaNet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RefineDet</a:t>
          </a:r>
          <a:endParaRPr lang="zh-CN" altLang="en-US" sz="1700" kern="1200" dirty="0"/>
        </a:p>
      </dsp:txBody>
      <dsp:txXfrm>
        <a:off x="8868059" y="900575"/>
        <a:ext cx="1725117" cy="833163"/>
      </dsp:txXfrm>
    </dsp:sp>
    <dsp:sp modelId="{9D537162-9E74-460D-873F-E1E9C5F310B3}">
      <dsp:nvSpPr>
        <dsp:cNvPr id="0" name=""/>
        <dsp:cNvSpPr/>
      </dsp:nvSpPr>
      <dsp:spPr>
        <a:xfrm rot="2379472">
          <a:off x="5813951" y="2212818"/>
          <a:ext cx="87854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78544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1259" y="2206345"/>
        <a:ext cx="43927" cy="43927"/>
      </dsp:txXfrm>
    </dsp:sp>
    <dsp:sp modelId="{BB6EC9C0-08CF-41BA-898B-D2FFF6E6172F}">
      <dsp:nvSpPr>
        <dsp:cNvPr id="0" name=""/>
        <dsp:cNvSpPr/>
      </dsp:nvSpPr>
      <dsp:spPr>
        <a:xfrm>
          <a:off x="6591405" y="219004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Two-stage</a:t>
          </a:r>
          <a:endParaRPr lang="zh-CN" altLang="en-US" sz="1700" kern="1200" dirty="0"/>
        </a:p>
      </dsp:txBody>
      <dsp:txXfrm>
        <a:off x="6610068" y="2208712"/>
        <a:ext cx="1376618" cy="599882"/>
      </dsp:txXfrm>
    </dsp:sp>
    <dsp:sp modelId="{3BAEF512-F3F9-466A-B00C-10D6066C1471}">
      <dsp:nvSpPr>
        <dsp:cNvPr id="0" name=""/>
        <dsp:cNvSpPr/>
      </dsp:nvSpPr>
      <dsp:spPr>
        <a:xfrm rot="21594452">
          <a:off x="8005349" y="2492487"/>
          <a:ext cx="8367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789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4" y="2487058"/>
        <a:ext cx="41839" cy="41839"/>
      </dsp:txXfrm>
    </dsp:sp>
    <dsp:sp modelId="{10CBB8D4-9AF4-48C9-B787-D1D8B3FDA6EA}">
      <dsp:nvSpPr>
        <dsp:cNvPr id="0" name=""/>
        <dsp:cNvSpPr/>
      </dsp:nvSpPr>
      <dsp:spPr>
        <a:xfrm>
          <a:off x="8842138" y="2064800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FRCNN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R-FCN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FPN</a:t>
          </a:r>
          <a:endParaRPr lang="zh-CN" altLang="en-US" sz="1700" kern="1200" dirty="0"/>
        </a:p>
      </dsp:txBody>
      <dsp:txXfrm>
        <a:off x="8868059" y="2090721"/>
        <a:ext cx="1725117" cy="833163"/>
      </dsp:txXfrm>
    </dsp:sp>
    <dsp:sp modelId="{EBD89809-A075-4DBA-94F0-61E2D5DE3EF5}">
      <dsp:nvSpPr>
        <dsp:cNvPr id="0" name=""/>
        <dsp:cNvSpPr/>
      </dsp:nvSpPr>
      <dsp:spPr>
        <a:xfrm rot="3802967">
          <a:off x="3144618" y="3582727"/>
          <a:ext cx="141378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413784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6166" y="3562874"/>
        <a:ext cx="70689" cy="70689"/>
      </dsp:txXfrm>
    </dsp:sp>
    <dsp:sp modelId="{B410BD33-3750-45F2-ABB6-632A8E554372}">
      <dsp:nvSpPr>
        <dsp:cNvPr id="0" name=""/>
        <dsp:cNvSpPr/>
      </dsp:nvSpPr>
      <dsp:spPr>
        <a:xfrm>
          <a:off x="4168218" y="3911589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Anchor-free</a:t>
          </a:r>
          <a:endParaRPr lang="zh-CN" altLang="en-US" sz="1700" kern="1200" dirty="0"/>
        </a:p>
      </dsp:txBody>
      <dsp:txXfrm>
        <a:off x="4186881" y="3930252"/>
        <a:ext cx="1718096" cy="599882"/>
      </dsp:txXfrm>
    </dsp:sp>
    <dsp:sp modelId="{274E0543-B021-4273-9AEF-AEFE7F3A2065}">
      <dsp:nvSpPr>
        <dsp:cNvPr id="0" name=""/>
        <dsp:cNvSpPr/>
      </dsp:nvSpPr>
      <dsp:spPr>
        <a:xfrm rot="19275524">
          <a:off x="5828246" y="3943368"/>
          <a:ext cx="86715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67155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145" y="3937180"/>
        <a:ext cx="43357" cy="43357"/>
      </dsp:txXfrm>
    </dsp:sp>
    <dsp:sp modelId="{67535D4E-BD41-46F5-9F0B-B68878712FAA}">
      <dsp:nvSpPr>
        <dsp:cNvPr id="0" name=""/>
        <dsp:cNvSpPr/>
      </dsp:nvSpPr>
      <dsp:spPr>
        <a:xfrm>
          <a:off x="6600006" y="336891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Keypoint</a:t>
          </a:r>
          <a:endParaRPr lang="zh-CN" altLang="en-US" sz="1700" kern="1200" dirty="0"/>
        </a:p>
      </dsp:txBody>
      <dsp:txXfrm>
        <a:off x="6618669" y="3387582"/>
        <a:ext cx="1376618" cy="599882"/>
      </dsp:txXfrm>
    </dsp:sp>
    <dsp:sp modelId="{C4B50281-B78A-4228-B2EC-45EE7790E515}">
      <dsp:nvSpPr>
        <dsp:cNvPr id="0" name=""/>
        <dsp:cNvSpPr/>
      </dsp:nvSpPr>
      <dsp:spPr>
        <a:xfrm rot="21523906">
          <a:off x="8013848" y="3662779"/>
          <a:ext cx="83617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175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1" y="3657366"/>
        <a:ext cx="41808" cy="41808"/>
      </dsp:txXfrm>
    </dsp:sp>
    <dsp:sp modelId="{4C9E31A8-D85C-4E53-8488-01390C334202}">
      <dsp:nvSpPr>
        <dsp:cNvPr id="0" name=""/>
        <dsp:cNvSpPr/>
      </dsp:nvSpPr>
      <dsp:spPr>
        <a:xfrm>
          <a:off x="8849921" y="322651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CornerNet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CenterNet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RepPoint</a:t>
          </a:r>
          <a:endParaRPr lang="zh-CN" altLang="en-US" sz="1700" kern="1200" dirty="0"/>
        </a:p>
      </dsp:txBody>
      <dsp:txXfrm>
        <a:off x="8875842" y="3252435"/>
        <a:ext cx="1725117" cy="833163"/>
      </dsp:txXfrm>
    </dsp:sp>
    <dsp:sp modelId="{09251458-0E9D-4BD2-BE5A-2C672781B0A2}">
      <dsp:nvSpPr>
        <dsp:cNvPr id="0" name=""/>
        <dsp:cNvSpPr/>
      </dsp:nvSpPr>
      <dsp:spPr>
        <a:xfrm rot="2164569">
          <a:off x="5843403" y="4461094"/>
          <a:ext cx="836840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0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903" y="4455664"/>
        <a:ext cx="41842" cy="41842"/>
      </dsp:txXfrm>
    </dsp:sp>
    <dsp:sp modelId="{EB4C76F7-71AA-4FA0-B64D-1B58983B7923}">
      <dsp:nvSpPr>
        <dsp:cNvPr id="0" name=""/>
        <dsp:cNvSpPr/>
      </dsp:nvSpPr>
      <dsp:spPr>
        <a:xfrm>
          <a:off x="6600006" y="4404371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Segmentation</a:t>
          </a:r>
          <a:endParaRPr lang="zh-CN" altLang="en-US" sz="1700" kern="1200" dirty="0"/>
        </a:p>
      </dsp:txBody>
      <dsp:txXfrm>
        <a:off x="6618669" y="4423034"/>
        <a:ext cx="1376618" cy="599882"/>
      </dsp:txXfrm>
    </dsp:sp>
    <dsp:sp modelId="{ACBA3240-56B1-4A8D-B30C-B1031F004A55}">
      <dsp:nvSpPr>
        <dsp:cNvPr id="0" name=""/>
        <dsp:cNvSpPr/>
      </dsp:nvSpPr>
      <dsp:spPr>
        <a:xfrm rot="21585713">
          <a:off x="8013947" y="4705748"/>
          <a:ext cx="83597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597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6" y="4700339"/>
        <a:ext cx="41798" cy="41798"/>
      </dsp:txXfrm>
    </dsp:sp>
    <dsp:sp modelId="{2C9BA656-234C-4020-AA72-5D898442D72B}">
      <dsp:nvSpPr>
        <dsp:cNvPr id="0" name=""/>
        <dsp:cNvSpPr/>
      </dsp:nvSpPr>
      <dsp:spPr>
        <a:xfrm>
          <a:off x="8849921" y="4276999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FSAF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FCOS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FoveaBox</a:t>
          </a:r>
          <a:endParaRPr lang="zh-CN" altLang="en-US" sz="1700" kern="1200" dirty="0"/>
        </a:p>
      </dsp:txBody>
      <dsp:txXfrm>
        <a:off x="8875842" y="4302920"/>
        <a:ext cx="1725117" cy="8331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C4262-0A7B-4BE7-955C-8B92DE950A92}">
      <dsp:nvSpPr>
        <dsp:cNvPr id="0" name=""/>
        <dsp:cNvSpPr/>
      </dsp:nvSpPr>
      <dsp:spPr>
        <a:xfrm>
          <a:off x="7130" y="1438606"/>
          <a:ext cx="1514982" cy="63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物体检测</a:t>
          </a:r>
          <a:endParaRPr lang="zh-CN" altLang="en-US" sz="1700" kern="1200" dirty="0"/>
        </a:p>
      </dsp:txBody>
      <dsp:txXfrm>
        <a:off x="25684" y="1457160"/>
        <a:ext cx="1477874" cy="596369"/>
      </dsp:txXfrm>
    </dsp:sp>
    <dsp:sp modelId="{E34CEB5C-47B6-4169-B9F1-9E260296B2F4}">
      <dsp:nvSpPr>
        <dsp:cNvPr id="0" name=""/>
        <dsp:cNvSpPr/>
      </dsp:nvSpPr>
      <dsp:spPr>
        <a:xfrm rot="17538922">
          <a:off x="1039811" y="1020551"/>
          <a:ext cx="155506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555068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8468" y="997165"/>
        <a:ext cx="77753" cy="77753"/>
      </dsp:txXfrm>
    </dsp:sp>
    <dsp:sp modelId="{CE218FAF-FB97-4CF4-BD2A-DB87ECF5D2AE}">
      <dsp:nvSpPr>
        <dsp:cNvPr id="0" name=""/>
        <dsp:cNvSpPr/>
      </dsp:nvSpPr>
      <dsp:spPr>
        <a:xfrm>
          <a:off x="2112578" y="0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传统方法</a:t>
          </a:r>
          <a:endParaRPr lang="zh-CN" altLang="en-US" sz="1700" kern="1200" dirty="0"/>
        </a:p>
      </dsp:txBody>
      <dsp:txXfrm>
        <a:off x="2131132" y="18554"/>
        <a:ext cx="1385117" cy="596369"/>
      </dsp:txXfrm>
    </dsp:sp>
    <dsp:sp modelId="{E5391862-0780-419C-A796-F9DAD63CE5D7}">
      <dsp:nvSpPr>
        <dsp:cNvPr id="0" name=""/>
        <dsp:cNvSpPr/>
      </dsp:nvSpPr>
      <dsp:spPr>
        <a:xfrm rot="1206">
          <a:off x="3534803" y="302180"/>
          <a:ext cx="531785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5317854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060784" y="184725"/>
        <a:ext cx="265892" cy="265892"/>
      </dsp:txXfrm>
    </dsp:sp>
    <dsp:sp modelId="{D4A72749-FD75-46B5-8E30-6C9C1E69D709}">
      <dsp:nvSpPr>
        <dsp:cNvPr id="0" name=""/>
        <dsp:cNvSpPr/>
      </dsp:nvSpPr>
      <dsp:spPr>
        <a:xfrm>
          <a:off x="8852657" y="0"/>
          <a:ext cx="1755422" cy="637208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VJ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DPM</a:t>
          </a:r>
          <a:endParaRPr lang="zh-CN" altLang="en-US" sz="1700" kern="1200" dirty="0"/>
        </a:p>
      </dsp:txBody>
      <dsp:txXfrm>
        <a:off x="8871320" y="18663"/>
        <a:ext cx="1718096" cy="599882"/>
      </dsp:txXfrm>
    </dsp:sp>
    <dsp:sp modelId="{6CFF46A3-1015-4A65-A7EB-6172329F0935}">
      <dsp:nvSpPr>
        <dsp:cNvPr id="0" name=""/>
        <dsp:cNvSpPr/>
      </dsp:nvSpPr>
      <dsp:spPr>
        <a:xfrm rot="3840295">
          <a:off x="1143750" y="2345303"/>
          <a:ext cx="1347191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347191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83665" y="2327114"/>
        <a:ext cx="67359" cy="67359"/>
      </dsp:txXfrm>
    </dsp:sp>
    <dsp:sp modelId="{F68F9B9A-24D5-4416-B118-AF15640CA5F7}">
      <dsp:nvSpPr>
        <dsp:cNvPr id="0" name=""/>
        <dsp:cNvSpPr/>
      </dsp:nvSpPr>
      <dsp:spPr>
        <a:xfrm>
          <a:off x="2112578" y="2649504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</a:t>
          </a:r>
          <a:endParaRPr lang="zh-CN" altLang="en-US" sz="1700" kern="1200" dirty="0"/>
        </a:p>
      </dsp:txBody>
      <dsp:txXfrm>
        <a:off x="2131132" y="2668058"/>
        <a:ext cx="1385117" cy="596369"/>
      </dsp:txXfrm>
    </dsp:sp>
    <dsp:sp modelId="{D70B1E33-83CA-4B02-B456-EA60435C85AE}">
      <dsp:nvSpPr>
        <dsp:cNvPr id="0" name=""/>
        <dsp:cNvSpPr/>
      </dsp:nvSpPr>
      <dsp:spPr>
        <a:xfrm rot="18091995">
          <a:off x="3249866" y="2441613"/>
          <a:ext cx="11946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194689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7343" y="2427236"/>
        <a:ext cx="59734" cy="59734"/>
      </dsp:txXfrm>
    </dsp:sp>
    <dsp:sp modelId="{13350D57-F7F4-4B97-A9A8-CFB558AD6FA0}">
      <dsp:nvSpPr>
        <dsp:cNvPr id="0" name=""/>
        <dsp:cNvSpPr/>
      </dsp:nvSpPr>
      <dsp:spPr>
        <a:xfrm>
          <a:off x="4159618" y="1629360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Anchor-based</a:t>
          </a:r>
          <a:endParaRPr lang="zh-CN" altLang="en-US" sz="1700" kern="1200" dirty="0"/>
        </a:p>
      </dsp:txBody>
      <dsp:txXfrm>
        <a:off x="4178281" y="1648023"/>
        <a:ext cx="1718096" cy="599882"/>
      </dsp:txXfrm>
    </dsp:sp>
    <dsp:sp modelId="{E03C2728-8606-436B-BD12-756D291A1334}">
      <dsp:nvSpPr>
        <dsp:cNvPr id="0" name=""/>
        <dsp:cNvSpPr/>
      </dsp:nvSpPr>
      <dsp:spPr>
        <a:xfrm rot="19046986">
          <a:off x="5794164" y="1622041"/>
          <a:ext cx="91811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918118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0270" y="1614579"/>
        <a:ext cx="45905" cy="45905"/>
      </dsp:txXfrm>
    </dsp:sp>
    <dsp:sp modelId="{2B7A2728-22C9-4173-BD8A-D89EA5AB2EC9}">
      <dsp:nvSpPr>
        <dsp:cNvPr id="0" name=""/>
        <dsp:cNvSpPr/>
      </dsp:nvSpPr>
      <dsp:spPr>
        <a:xfrm>
          <a:off x="6591405" y="1008495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One-stage</a:t>
          </a:r>
          <a:endParaRPr lang="zh-CN" altLang="en-US" sz="1700" kern="1200" dirty="0"/>
        </a:p>
      </dsp:txBody>
      <dsp:txXfrm>
        <a:off x="6610068" y="1027158"/>
        <a:ext cx="1376618" cy="599882"/>
      </dsp:txXfrm>
    </dsp:sp>
    <dsp:sp modelId="{7D2ADA26-DBB4-43C8-B075-A9B5DEF5C1EA}">
      <dsp:nvSpPr>
        <dsp:cNvPr id="0" name=""/>
        <dsp:cNvSpPr/>
      </dsp:nvSpPr>
      <dsp:spPr>
        <a:xfrm rot="21559157">
          <a:off x="8005320" y="1306637"/>
          <a:ext cx="83684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3" y="1301207"/>
        <a:ext cx="41842" cy="41842"/>
      </dsp:txXfrm>
    </dsp:sp>
    <dsp:sp modelId="{FB4386A2-963C-4AC3-B6F3-026B0B5D4773}">
      <dsp:nvSpPr>
        <dsp:cNvPr id="0" name=""/>
        <dsp:cNvSpPr/>
      </dsp:nvSpPr>
      <dsp:spPr>
        <a:xfrm>
          <a:off x="8842138" y="87465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SSD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RetinaNet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RefineDet</a:t>
          </a:r>
          <a:endParaRPr lang="zh-CN" altLang="en-US" sz="1700" kern="1200" dirty="0"/>
        </a:p>
      </dsp:txBody>
      <dsp:txXfrm>
        <a:off x="8868059" y="900575"/>
        <a:ext cx="1725117" cy="833163"/>
      </dsp:txXfrm>
    </dsp:sp>
    <dsp:sp modelId="{9D537162-9E74-460D-873F-E1E9C5F310B3}">
      <dsp:nvSpPr>
        <dsp:cNvPr id="0" name=""/>
        <dsp:cNvSpPr/>
      </dsp:nvSpPr>
      <dsp:spPr>
        <a:xfrm rot="2379472">
          <a:off x="5813951" y="2212818"/>
          <a:ext cx="87854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78544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1259" y="2206345"/>
        <a:ext cx="43927" cy="43927"/>
      </dsp:txXfrm>
    </dsp:sp>
    <dsp:sp modelId="{BB6EC9C0-08CF-41BA-898B-D2FFF6E6172F}">
      <dsp:nvSpPr>
        <dsp:cNvPr id="0" name=""/>
        <dsp:cNvSpPr/>
      </dsp:nvSpPr>
      <dsp:spPr>
        <a:xfrm>
          <a:off x="6591405" y="219004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Two-stage</a:t>
          </a:r>
          <a:endParaRPr lang="zh-CN" altLang="en-US" sz="1700" kern="1200" dirty="0"/>
        </a:p>
      </dsp:txBody>
      <dsp:txXfrm>
        <a:off x="6610068" y="2208712"/>
        <a:ext cx="1376618" cy="599882"/>
      </dsp:txXfrm>
    </dsp:sp>
    <dsp:sp modelId="{3BAEF512-F3F9-466A-B00C-10D6066C1471}">
      <dsp:nvSpPr>
        <dsp:cNvPr id="0" name=""/>
        <dsp:cNvSpPr/>
      </dsp:nvSpPr>
      <dsp:spPr>
        <a:xfrm rot="21594452">
          <a:off x="8005349" y="2492487"/>
          <a:ext cx="8367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789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4" y="2487058"/>
        <a:ext cx="41839" cy="41839"/>
      </dsp:txXfrm>
    </dsp:sp>
    <dsp:sp modelId="{10CBB8D4-9AF4-48C9-B787-D1D8B3FDA6EA}">
      <dsp:nvSpPr>
        <dsp:cNvPr id="0" name=""/>
        <dsp:cNvSpPr/>
      </dsp:nvSpPr>
      <dsp:spPr>
        <a:xfrm>
          <a:off x="8842138" y="2064800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FRCNN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R-FCN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FPN</a:t>
          </a:r>
          <a:endParaRPr lang="zh-CN" altLang="en-US" sz="1700" kern="1200" dirty="0"/>
        </a:p>
      </dsp:txBody>
      <dsp:txXfrm>
        <a:off x="8868059" y="2090721"/>
        <a:ext cx="1725117" cy="833163"/>
      </dsp:txXfrm>
    </dsp:sp>
    <dsp:sp modelId="{EBD89809-A075-4DBA-94F0-61E2D5DE3EF5}">
      <dsp:nvSpPr>
        <dsp:cNvPr id="0" name=""/>
        <dsp:cNvSpPr/>
      </dsp:nvSpPr>
      <dsp:spPr>
        <a:xfrm rot="3802967">
          <a:off x="3144618" y="3582727"/>
          <a:ext cx="141378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413784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6166" y="3562874"/>
        <a:ext cx="70689" cy="70689"/>
      </dsp:txXfrm>
    </dsp:sp>
    <dsp:sp modelId="{B410BD33-3750-45F2-ABB6-632A8E554372}">
      <dsp:nvSpPr>
        <dsp:cNvPr id="0" name=""/>
        <dsp:cNvSpPr/>
      </dsp:nvSpPr>
      <dsp:spPr>
        <a:xfrm>
          <a:off x="4168218" y="3911589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Anchor-free</a:t>
          </a:r>
          <a:endParaRPr lang="zh-CN" altLang="en-US" sz="1700" kern="1200" dirty="0"/>
        </a:p>
      </dsp:txBody>
      <dsp:txXfrm>
        <a:off x="4186881" y="3930252"/>
        <a:ext cx="1718096" cy="599882"/>
      </dsp:txXfrm>
    </dsp:sp>
    <dsp:sp modelId="{274E0543-B021-4273-9AEF-AEFE7F3A2065}">
      <dsp:nvSpPr>
        <dsp:cNvPr id="0" name=""/>
        <dsp:cNvSpPr/>
      </dsp:nvSpPr>
      <dsp:spPr>
        <a:xfrm rot="19275524">
          <a:off x="5828246" y="3943368"/>
          <a:ext cx="86715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67155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145" y="3937180"/>
        <a:ext cx="43357" cy="43357"/>
      </dsp:txXfrm>
    </dsp:sp>
    <dsp:sp modelId="{67535D4E-BD41-46F5-9F0B-B68878712FAA}">
      <dsp:nvSpPr>
        <dsp:cNvPr id="0" name=""/>
        <dsp:cNvSpPr/>
      </dsp:nvSpPr>
      <dsp:spPr>
        <a:xfrm>
          <a:off x="6600006" y="336891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Keypoint</a:t>
          </a:r>
          <a:endParaRPr lang="zh-CN" altLang="en-US" sz="1700" kern="1200" dirty="0"/>
        </a:p>
      </dsp:txBody>
      <dsp:txXfrm>
        <a:off x="6618669" y="3387582"/>
        <a:ext cx="1376618" cy="599882"/>
      </dsp:txXfrm>
    </dsp:sp>
    <dsp:sp modelId="{C4B50281-B78A-4228-B2EC-45EE7790E515}">
      <dsp:nvSpPr>
        <dsp:cNvPr id="0" name=""/>
        <dsp:cNvSpPr/>
      </dsp:nvSpPr>
      <dsp:spPr>
        <a:xfrm rot="21523906">
          <a:off x="8013848" y="3662779"/>
          <a:ext cx="83617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175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1" y="3657366"/>
        <a:ext cx="41808" cy="41808"/>
      </dsp:txXfrm>
    </dsp:sp>
    <dsp:sp modelId="{4C9E31A8-D85C-4E53-8488-01390C334202}">
      <dsp:nvSpPr>
        <dsp:cNvPr id="0" name=""/>
        <dsp:cNvSpPr/>
      </dsp:nvSpPr>
      <dsp:spPr>
        <a:xfrm>
          <a:off x="8849921" y="322651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CornerNet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CenterNet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RepPoint</a:t>
          </a:r>
          <a:endParaRPr lang="zh-CN" altLang="en-US" sz="1700" kern="1200" dirty="0"/>
        </a:p>
      </dsp:txBody>
      <dsp:txXfrm>
        <a:off x="8875842" y="3252435"/>
        <a:ext cx="1725117" cy="833163"/>
      </dsp:txXfrm>
    </dsp:sp>
    <dsp:sp modelId="{09251458-0E9D-4BD2-BE5A-2C672781B0A2}">
      <dsp:nvSpPr>
        <dsp:cNvPr id="0" name=""/>
        <dsp:cNvSpPr/>
      </dsp:nvSpPr>
      <dsp:spPr>
        <a:xfrm rot="2164569">
          <a:off x="5843403" y="4461094"/>
          <a:ext cx="836840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0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903" y="4455664"/>
        <a:ext cx="41842" cy="41842"/>
      </dsp:txXfrm>
    </dsp:sp>
    <dsp:sp modelId="{EB4C76F7-71AA-4FA0-B64D-1B58983B7923}">
      <dsp:nvSpPr>
        <dsp:cNvPr id="0" name=""/>
        <dsp:cNvSpPr/>
      </dsp:nvSpPr>
      <dsp:spPr>
        <a:xfrm>
          <a:off x="6600006" y="4404371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Segmentation</a:t>
          </a:r>
          <a:endParaRPr lang="zh-CN" altLang="en-US" sz="1700" kern="1200" dirty="0"/>
        </a:p>
      </dsp:txBody>
      <dsp:txXfrm>
        <a:off x="6618669" y="4423034"/>
        <a:ext cx="1376618" cy="599882"/>
      </dsp:txXfrm>
    </dsp:sp>
    <dsp:sp modelId="{ACBA3240-56B1-4A8D-B30C-B1031F004A55}">
      <dsp:nvSpPr>
        <dsp:cNvPr id="0" name=""/>
        <dsp:cNvSpPr/>
      </dsp:nvSpPr>
      <dsp:spPr>
        <a:xfrm rot="21585713">
          <a:off x="8013947" y="4705748"/>
          <a:ext cx="83597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597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6" y="4700339"/>
        <a:ext cx="41798" cy="41798"/>
      </dsp:txXfrm>
    </dsp:sp>
    <dsp:sp modelId="{2C9BA656-234C-4020-AA72-5D898442D72B}">
      <dsp:nvSpPr>
        <dsp:cNvPr id="0" name=""/>
        <dsp:cNvSpPr/>
      </dsp:nvSpPr>
      <dsp:spPr>
        <a:xfrm>
          <a:off x="8849921" y="4276999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FSAF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FCOS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FoveaBox</a:t>
          </a:r>
          <a:endParaRPr lang="zh-CN" altLang="en-US" sz="1700" kern="1200" dirty="0"/>
        </a:p>
      </dsp:txBody>
      <dsp:txXfrm>
        <a:off x="8875842" y="4302920"/>
        <a:ext cx="1725117" cy="8331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C4262-0A7B-4BE7-955C-8B92DE950A92}">
      <dsp:nvSpPr>
        <dsp:cNvPr id="0" name=""/>
        <dsp:cNvSpPr/>
      </dsp:nvSpPr>
      <dsp:spPr>
        <a:xfrm>
          <a:off x="7130" y="1438606"/>
          <a:ext cx="1514982" cy="63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物体检测</a:t>
          </a:r>
          <a:endParaRPr lang="zh-CN" altLang="en-US" sz="1700" kern="1200" dirty="0"/>
        </a:p>
      </dsp:txBody>
      <dsp:txXfrm>
        <a:off x="25684" y="1457160"/>
        <a:ext cx="1477874" cy="596369"/>
      </dsp:txXfrm>
    </dsp:sp>
    <dsp:sp modelId="{E34CEB5C-47B6-4169-B9F1-9E260296B2F4}">
      <dsp:nvSpPr>
        <dsp:cNvPr id="0" name=""/>
        <dsp:cNvSpPr/>
      </dsp:nvSpPr>
      <dsp:spPr>
        <a:xfrm rot="17538922">
          <a:off x="1039811" y="1020551"/>
          <a:ext cx="155506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555068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8468" y="997165"/>
        <a:ext cx="77753" cy="77753"/>
      </dsp:txXfrm>
    </dsp:sp>
    <dsp:sp modelId="{CE218FAF-FB97-4CF4-BD2A-DB87ECF5D2AE}">
      <dsp:nvSpPr>
        <dsp:cNvPr id="0" name=""/>
        <dsp:cNvSpPr/>
      </dsp:nvSpPr>
      <dsp:spPr>
        <a:xfrm>
          <a:off x="2112578" y="0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传统方法</a:t>
          </a:r>
          <a:endParaRPr lang="zh-CN" altLang="en-US" sz="1700" kern="1200" dirty="0"/>
        </a:p>
      </dsp:txBody>
      <dsp:txXfrm>
        <a:off x="2131132" y="18554"/>
        <a:ext cx="1385117" cy="596369"/>
      </dsp:txXfrm>
    </dsp:sp>
    <dsp:sp modelId="{E5391862-0780-419C-A796-F9DAD63CE5D7}">
      <dsp:nvSpPr>
        <dsp:cNvPr id="0" name=""/>
        <dsp:cNvSpPr/>
      </dsp:nvSpPr>
      <dsp:spPr>
        <a:xfrm rot="1206">
          <a:off x="3534803" y="302180"/>
          <a:ext cx="531785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5317854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060784" y="184725"/>
        <a:ext cx="265892" cy="265892"/>
      </dsp:txXfrm>
    </dsp:sp>
    <dsp:sp modelId="{D4A72749-FD75-46B5-8E30-6C9C1E69D709}">
      <dsp:nvSpPr>
        <dsp:cNvPr id="0" name=""/>
        <dsp:cNvSpPr/>
      </dsp:nvSpPr>
      <dsp:spPr>
        <a:xfrm>
          <a:off x="8852657" y="0"/>
          <a:ext cx="1755422" cy="637208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VJ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DPM</a:t>
          </a:r>
          <a:endParaRPr lang="zh-CN" altLang="en-US" sz="1700" kern="1200" dirty="0"/>
        </a:p>
      </dsp:txBody>
      <dsp:txXfrm>
        <a:off x="8871320" y="18663"/>
        <a:ext cx="1718096" cy="599882"/>
      </dsp:txXfrm>
    </dsp:sp>
    <dsp:sp modelId="{6CFF46A3-1015-4A65-A7EB-6172329F0935}">
      <dsp:nvSpPr>
        <dsp:cNvPr id="0" name=""/>
        <dsp:cNvSpPr/>
      </dsp:nvSpPr>
      <dsp:spPr>
        <a:xfrm rot="3840295">
          <a:off x="1143750" y="2345303"/>
          <a:ext cx="1347191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347191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83665" y="2327114"/>
        <a:ext cx="67359" cy="67359"/>
      </dsp:txXfrm>
    </dsp:sp>
    <dsp:sp modelId="{F68F9B9A-24D5-4416-B118-AF15640CA5F7}">
      <dsp:nvSpPr>
        <dsp:cNvPr id="0" name=""/>
        <dsp:cNvSpPr/>
      </dsp:nvSpPr>
      <dsp:spPr>
        <a:xfrm>
          <a:off x="2112578" y="2649504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</a:t>
          </a:r>
          <a:endParaRPr lang="zh-CN" altLang="en-US" sz="1700" kern="1200" dirty="0"/>
        </a:p>
      </dsp:txBody>
      <dsp:txXfrm>
        <a:off x="2131132" y="2668058"/>
        <a:ext cx="1385117" cy="596369"/>
      </dsp:txXfrm>
    </dsp:sp>
    <dsp:sp modelId="{D70B1E33-83CA-4B02-B456-EA60435C85AE}">
      <dsp:nvSpPr>
        <dsp:cNvPr id="0" name=""/>
        <dsp:cNvSpPr/>
      </dsp:nvSpPr>
      <dsp:spPr>
        <a:xfrm rot="18091995">
          <a:off x="3249866" y="2441613"/>
          <a:ext cx="11946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194689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7343" y="2427236"/>
        <a:ext cx="59734" cy="59734"/>
      </dsp:txXfrm>
    </dsp:sp>
    <dsp:sp modelId="{13350D57-F7F4-4B97-A9A8-CFB558AD6FA0}">
      <dsp:nvSpPr>
        <dsp:cNvPr id="0" name=""/>
        <dsp:cNvSpPr/>
      </dsp:nvSpPr>
      <dsp:spPr>
        <a:xfrm>
          <a:off x="4159618" y="1629360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Anchor-based</a:t>
          </a:r>
          <a:endParaRPr lang="zh-CN" altLang="en-US" sz="1700" kern="1200" dirty="0"/>
        </a:p>
      </dsp:txBody>
      <dsp:txXfrm>
        <a:off x="4178281" y="1648023"/>
        <a:ext cx="1718096" cy="599882"/>
      </dsp:txXfrm>
    </dsp:sp>
    <dsp:sp modelId="{E03C2728-8606-436B-BD12-756D291A1334}">
      <dsp:nvSpPr>
        <dsp:cNvPr id="0" name=""/>
        <dsp:cNvSpPr/>
      </dsp:nvSpPr>
      <dsp:spPr>
        <a:xfrm rot="19046986">
          <a:off x="5794164" y="1622041"/>
          <a:ext cx="91811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918118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0270" y="1614579"/>
        <a:ext cx="45905" cy="45905"/>
      </dsp:txXfrm>
    </dsp:sp>
    <dsp:sp modelId="{2B7A2728-22C9-4173-BD8A-D89EA5AB2EC9}">
      <dsp:nvSpPr>
        <dsp:cNvPr id="0" name=""/>
        <dsp:cNvSpPr/>
      </dsp:nvSpPr>
      <dsp:spPr>
        <a:xfrm>
          <a:off x="6591405" y="1008495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One-stage</a:t>
          </a:r>
          <a:endParaRPr lang="zh-CN" altLang="en-US" sz="1700" kern="1200" dirty="0"/>
        </a:p>
      </dsp:txBody>
      <dsp:txXfrm>
        <a:off x="6610068" y="1027158"/>
        <a:ext cx="1376618" cy="599882"/>
      </dsp:txXfrm>
    </dsp:sp>
    <dsp:sp modelId="{7D2ADA26-DBB4-43C8-B075-A9B5DEF5C1EA}">
      <dsp:nvSpPr>
        <dsp:cNvPr id="0" name=""/>
        <dsp:cNvSpPr/>
      </dsp:nvSpPr>
      <dsp:spPr>
        <a:xfrm rot="21559157">
          <a:off x="8005320" y="1306637"/>
          <a:ext cx="83684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3" y="1301207"/>
        <a:ext cx="41842" cy="41842"/>
      </dsp:txXfrm>
    </dsp:sp>
    <dsp:sp modelId="{FB4386A2-963C-4AC3-B6F3-026B0B5D4773}">
      <dsp:nvSpPr>
        <dsp:cNvPr id="0" name=""/>
        <dsp:cNvSpPr/>
      </dsp:nvSpPr>
      <dsp:spPr>
        <a:xfrm>
          <a:off x="8842138" y="87465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SSD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RetinaNet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RefineDet</a:t>
          </a:r>
          <a:endParaRPr lang="zh-CN" altLang="en-US" sz="1700" kern="1200" dirty="0"/>
        </a:p>
      </dsp:txBody>
      <dsp:txXfrm>
        <a:off x="8868059" y="900575"/>
        <a:ext cx="1725117" cy="833163"/>
      </dsp:txXfrm>
    </dsp:sp>
    <dsp:sp modelId="{9D537162-9E74-460D-873F-E1E9C5F310B3}">
      <dsp:nvSpPr>
        <dsp:cNvPr id="0" name=""/>
        <dsp:cNvSpPr/>
      </dsp:nvSpPr>
      <dsp:spPr>
        <a:xfrm rot="2379472">
          <a:off x="5813951" y="2212818"/>
          <a:ext cx="87854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78544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1259" y="2206345"/>
        <a:ext cx="43927" cy="43927"/>
      </dsp:txXfrm>
    </dsp:sp>
    <dsp:sp modelId="{BB6EC9C0-08CF-41BA-898B-D2FFF6E6172F}">
      <dsp:nvSpPr>
        <dsp:cNvPr id="0" name=""/>
        <dsp:cNvSpPr/>
      </dsp:nvSpPr>
      <dsp:spPr>
        <a:xfrm>
          <a:off x="6591405" y="219004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Two-stage</a:t>
          </a:r>
          <a:endParaRPr lang="zh-CN" altLang="en-US" sz="1700" kern="1200" dirty="0"/>
        </a:p>
      </dsp:txBody>
      <dsp:txXfrm>
        <a:off x="6610068" y="2208712"/>
        <a:ext cx="1376618" cy="599882"/>
      </dsp:txXfrm>
    </dsp:sp>
    <dsp:sp modelId="{3BAEF512-F3F9-466A-B00C-10D6066C1471}">
      <dsp:nvSpPr>
        <dsp:cNvPr id="0" name=""/>
        <dsp:cNvSpPr/>
      </dsp:nvSpPr>
      <dsp:spPr>
        <a:xfrm rot="21594452">
          <a:off x="8005349" y="2492487"/>
          <a:ext cx="8367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789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4" y="2487058"/>
        <a:ext cx="41839" cy="41839"/>
      </dsp:txXfrm>
    </dsp:sp>
    <dsp:sp modelId="{10CBB8D4-9AF4-48C9-B787-D1D8B3FDA6EA}">
      <dsp:nvSpPr>
        <dsp:cNvPr id="0" name=""/>
        <dsp:cNvSpPr/>
      </dsp:nvSpPr>
      <dsp:spPr>
        <a:xfrm>
          <a:off x="8842138" y="2064800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FRCNN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R-FCN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FPN</a:t>
          </a:r>
          <a:endParaRPr lang="zh-CN" altLang="en-US" sz="1700" kern="1200" dirty="0"/>
        </a:p>
      </dsp:txBody>
      <dsp:txXfrm>
        <a:off x="8868059" y="2090721"/>
        <a:ext cx="1725117" cy="833163"/>
      </dsp:txXfrm>
    </dsp:sp>
    <dsp:sp modelId="{EBD89809-A075-4DBA-94F0-61E2D5DE3EF5}">
      <dsp:nvSpPr>
        <dsp:cNvPr id="0" name=""/>
        <dsp:cNvSpPr/>
      </dsp:nvSpPr>
      <dsp:spPr>
        <a:xfrm rot="3802967">
          <a:off x="3144618" y="3582727"/>
          <a:ext cx="141378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413784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6166" y="3562874"/>
        <a:ext cx="70689" cy="70689"/>
      </dsp:txXfrm>
    </dsp:sp>
    <dsp:sp modelId="{B410BD33-3750-45F2-ABB6-632A8E554372}">
      <dsp:nvSpPr>
        <dsp:cNvPr id="0" name=""/>
        <dsp:cNvSpPr/>
      </dsp:nvSpPr>
      <dsp:spPr>
        <a:xfrm>
          <a:off x="4168218" y="3911589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Anchor-free</a:t>
          </a:r>
          <a:endParaRPr lang="zh-CN" altLang="en-US" sz="1700" kern="1200" dirty="0"/>
        </a:p>
      </dsp:txBody>
      <dsp:txXfrm>
        <a:off x="4186881" y="3930252"/>
        <a:ext cx="1718096" cy="599882"/>
      </dsp:txXfrm>
    </dsp:sp>
    <dsp:sp modelId="{274E0543-B021-4273-9AEF-AEFE7F3A2065}">
      <dsp:nvSpPr>
        <dsp:cNvPr id="0" name=""/>
        <dsp:cNvSpPr/>
      </dsp:nvSpPr>
      <dsp:spPr>
        <a:xfrm rot="19275524">
          <a:off x="5828246" y="3943368"/>
          <a:ext cx="86715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67155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145" y="3937180"/>
        <a:ext cx="43357" cy="43357"/>
      </dsp:txXfrm>
    </dsp:sp>
    <dsp:sp modelId="{67535D4E-BD41-46F5-9F0B-B68878712FAA}">
      <dsp:nvSpPr>
        <dsp:cNvPr id="0" name=""/>
        <dsp:cNvSpPr/>
      </dsp:nvSpPr>
      <dsp:spPr>
        <a:xfrm>
          <a:off x="6600006" y="336891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Keypoint</a:t>
          </a:r>
          <a:endParaRPr lang="zh-CN" altLang="en-US" sz="1700" kern="1200" dirty="0"/>
        </a:p>
      </dsp:txBody>
      <dsp:txXfrm>
        <a:off x="6618669" y="3387582"/>
        <a:ext cx="1376618" cy="599882"/>
      </dsp:txXfrm>
    </dsp:sp>
    <dsp:sp modelId="{C4B50281-B78A-4228-B2EC-45EE7790E515}">
      <dsp:nvSpPr>
        <dsp:cNvPr id="0" name=""/>
        <dsp:cNvSpPr/>
      </dsp:nvSpPr>
      <dsp:spPr>
        <a:xfrm rot="21523906">
          <a:off x="8013848" y="3662779"/>
          <a:ext cx="83617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175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1" y="3657366"/>
        <a:ext cx="41808" cy="41808"/>
      </dsp:txXfrm>
    </dsp:sp>
    <dsp:sp modelId="{4C9E31A8-D85C-4E53-8488-01390C334202}">
      <dsp:nvSpPr>
        <dsp:cNvPr id="0" name=""/>
        <dsp:cNvSpPr/>
      </dsp:nvSpPr>
      <dsp:spPr>
        <a:xfrm>
          <a:off x="8849921" y="322651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CornerNet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CenterNet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RepPoint</a:t>
          </a:r>
          <a:endParaRPr lang="zh-CN" altLang="en-US" sz="1700" kern="1200" dirty="0"/>
        </a:p>
      </dsp:txBody>
      <dsp:txXfrm>
        <a:off x="8875842" y="3252435"/>
        <a:ext cx="1725117" cy="833163"/>
      </dsp:txXfrm>
    </dsp:sp>
    <dsp:sp modelId="{09251458-0E9D-4BD2-BE5A-2C672781B0A2}">
      <dsp:nvSpPr>
        <dsp:cNvPr id="0" name=""/>
        <dsp:cNvSpPr/>
      </dsp:nvSpPr>
      <dsp:spPr>
        <a:xfrm rot="2164569">
          <a:off x="5843403" y="4461094"/>
          <a:ext cx="836840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0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903" y="4455664"/>
        <a:ext cx="41842" cy="41842"/>
      </dsp:txXfrm>
    </dsp:sp>
    <dsp:sp modelId="{EB4C76F7-71AA-4FA0-B64D-1B58983B7923}">
      <dsp:nvSpPr>
        <dsp:cNvPr id="0" name=""/>
        <dsp:cNvSpPr/>
      </dsp:nvSpPr>
      <dsp:spPr>
        <a:xfrm>
          <a:off x="6600006" y="4404371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Segmentation</a:t>
          </a:r>
          <a:endParaRPr lang="zh-CN" altLang="en-US" sz="1700" kern="1200" dirty="0"/>
        </a:p>
      </dsp:txBody>
      <dsp:txXfrm>
        <a:off x="6618669" y="4423034"/>
        <a:ext cx="1376618" cy="599882"/>
      </dsp:txXfrm>
    </dsp:sp>
    <dsp:sp modelId="{ACBA3240-56B1-4A8D-B30C-B1031F004A55}">
      <dsp:nvSpPr>
        <dsp:cNvPr id="0" name=""/>
        <dsp:cNvSpPr/>
      </dsp:nvSpPr>
      <dsp:spPr>
        <a:xfrm rot="21585713">
          <a:off x="8013947" y="4705748"/>
          <a:ext cx="83597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597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6" y="4700339"/>
        <a:ext cx="41798" cy="41798"/>
      </dsp:txXfrm>
    </dsp:sp>
    <dsp:sp modelId="{2C9BA656-234C-4020-AA72-5D898442D72B}">
      <dsp:nvSpPr>
        <dsp:cNvPr id="0" name=""/>
        <dsp:cNvSpPr/>
      </dsp:nvSpPr>
      <dsp:spPr>
        <a:xfrm>
          <a:off x="8849921" y="4276999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FSAF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FCOS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FoveaBox</a:t>
          </a:r>
          <a:endParaRPr lang="zh-CN" altLang="en-US" sz="1700" kern="1200" dirty="0"/>
        </a:p>
      </dsp:txBody>
      <dsp:txXfrm>
        <a:off x="8875842" y="4302920"/>
        <a:ext cx="1725117" cy="8331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C4262-0A7B-4BE7-955C-8B92DE950A92}">
      <dsp:nvSpPr>
        <dsp:cNvPr id="0" name=""/>
        <dsp:cNvSpPr/>
      </dsp:nvSpPr>
      <dsp:spPr>
        <a:xfrm>
          <a:off x="7130" y="1438606"/>
          <a:ext cx="1514982" cy="63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物体检测</a:t>
          </a:r>
          <a:endParaRPr lang="zh-CN" altLang="en-US" sz="1700" kern="1200" dirty="0"/>
        </a:p>
      </dsp:txBody>
      <dsp:txXfrm>
        <a:off x="25684" y="1457160"/>
        <a:ext cx="1477874" cy="596369"/>
      </dsp:txXfrm>
    </dsp:sp>
    <dsp:sp modelId="{E34CEB5C-47B6-4169-B9F1-9E260296B2F4}">
      <dsp:nvSpPr>
        <dsp:cNvPr id="0" name=""/>
        <dsp:cNvSpPr/>
      </dsp:nvSpPr>
      <dsp:spPr>
        <a:xfrm rot="17538922">
          <a:off x="1039811" y="1020551"/>
          <a:ext cx="155506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555068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8468" y="997165"/>
        <a:ext cx="77753" cy="77753"/>
      </dsp:txXfrm>
    </dsp:sp>
    <dsp:sp modelId="{CE218FAF-FB97-4CF4-BD2A-DB87ECF5D2AE}">
      <dsp:nvSpPr>
        <dsp:cNvPr id="0" name=""/>
        <dsp:cNvSpPr/>
      </dsp:nvSpPr>
      <dsp:spPr>
        <a:xfrm>
          <a:off x="2112578" y="0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传统方法</a:t>
          </a:r>
          <a:endParaRPr lang="zh-CN" altLang="en-US" sz="1700" kern="1200" dirty="0"/>
        </a:p>
      </dsp:txBody>
      <dsp:txXfrm>
        <a:off x="2131132" y="18554"/>
        <a:ext cx="1385117" cy="596369"/>
      </dsp:txXfrm>
    </dsp:sp>
    <dsp:sp modelId="{E5391862-0780-419C-A796-F9DAD63CE5D7}">
      <dsp:nvSpPr>
        <dsp:cNvPr id="0" name=""/>
        <dsp:cNvSpPr/>
      </dsp:nvSpPr>
      <dsp:spPr>
        <a:xfrm rot="1206">
          <a:off x="3534803" y="302180"/>
          <a:ext cx="531785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5317854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060784" y="184725"/>
        <a:ext cx="265892" cy="265892"/>
      </dsp:txXfrm>
    </dsp:sp>
    <dsp:sp modelId="{D4A72749-FD75-46B5-8E30-6C9C1E69D709}">
      <dsp:nvSpPr>
        <dsp:cNvPr id="0" name=""/>
        <dsp:cNvSpPr/>
      </dsp:nvSpPr>
      <dsp:spPr>
        <a:xfrm>
          <a:off x="8852657" y="0"/>
          <a:ext cx="1755422" cy="637208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VJ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DPM</a:t>
          </a:r>
          <a:endParaRPr lang="zh-CN" altLang="en-US" sz="1700" kern="1200" dirty="0"/>
        </a:p>
      </dsp:txBody>
      <dsp:txXfrm>
        <a:off x="8871320" y="18663"/>
        <a:ext cx="1718096" cy="599882"/>
      </dsp:txXfrm>
    </dsp:sp>
    <dsp:sp modelId="{6CFF46A3-1015-4A65-A7EB-6172329F0935}">
      <dsp:nvSpPr>
        <dsp:cNvPr id="0" name=""/>
        <dsp:cNvSpPr/>
      </dsp:nvSpPr>
      <dsp:spPr>
        <a:xfrm rot="3840295">
          <a:off x="1143750" y="2345303"/>
          <a:ext cx="1347191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347191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83665" y="2327114"/>
        <a:ext cx="67359" cy="67359"/>
      </dsp:txXfrm>
    </dsp:sp>
    <dsp:sp modelId="{F68F9B9A-24D5-4416-B118-AF15640CA5F7}">
      <dsp:nvSpPr>
        <dsp:cNvPr id="0" name=""/>
        <dsp:cNvSpPr/>
      </dsp:nvSpPr>
      <dsp:spPr>
        <a:xfrm>
          <a:off x="2112578" y="2649504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</a:t>
          </a:r>
          <a:endParaRPr lang="zh-CN" altLang="en-US" sz="1700" kern="1200" dirty="0"/>
        </a:p>
      </dsp:txBody>
      <dsp:txXfrm>
        <a:off x="2131132" y="2668058"/>
        <a:ext cx="1385117" cy="596369"/>
      </dsp:txXfrm>
    </dsp:sp>
    <dsp:sp modelId="{D70B1E33-83CA-4B02-B456-EA60435C85AE}">
      <dsp:nvSpPr>
        <dsp:cNvPr id="0" name=""/>
        <dsp:cNvSpPr/>
      </dsp:nvSpPr>
      <dsp:spPr>
        <a:xfrm rot="18091995">
          <a:off x="3249866" y="2441613"/>
          <a:ext cx="11946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194689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7343" y="2427236"/>
        <a:ext cx="59734" cy="59734"/>
      </dsp:txXfrm>
    </dsp:sp>
    <dsp:sp modelId="{13350D57-F7F4-4B97-A9A8-CFB558AD6FA0}">
      <dsp:nvSpPr>
        <dsp:cNvPr id="0" name=""/>
        <dsp:cNvSpPr/>
      </dsp:nvSpPr>
      <dsp:spPr>
        <a:xfrm>
          <a:off x="4159618" y="1629360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Anchor-based</a:t>
          </a:r>
          <a:endParaRPr lang="zh-CN" altLang="en-US" sz="1700" kern="1200" dirty="0"/>
        </a:p>
      </dsp:txBody>
      <dsp:txXfrm>
        <a:off x="4178281" y="1648023"/>
        <a:ext cx="1718096" cy="599882"/>
      </dsp:txXfrm>
    </dsp:sp>
    <dsp:sp modelId="{E03C2728-8606-436B-BD12-756D291A1334}">
      <dsp:nvSpPr>
        <dsp:cNvPr id="0" name=""/>
        <dsp:cNvSpPr/>
      </dsp:nvSpPr>
      <dsp:spPr>
        <a:xfrm rot="19046986">
          <a:off x="5794164" y="1622041"/>
          <a:ext cx="91811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918118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0270" y="1614579"/>
        <a:ext cx="45905" cy="45905"/>
      </dsp:txXfrm>
    </dsp:sp>
    <dsp:sp modelId="{2B7A2728-22C9-4173-BD8A-D89EA5AB2EC9}">
      <dsp:nvSpPr>
        <dsp:cNvPr id="0" name=""/>
        <dsp:cNvSpPr/>
      </dsp:nvSpPr>
      <dsp:spPr>
        <a:xfrm>
          <a:off x="6591405" y="1008495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One-stage</a:t>
          </a:r>
          <a:endParaRPr lang="zh-CN" altLang="en-US" sz="1700" kern="1200" dirty="0"/>
        </a:p>
      </dsp:txBody>
      <dsp:txXfrm>
        <a:off x="6610068" y="1027158"/>
        <a:ext cx="1376618" cy="599882"/>
      </dsp:txXfrm>
    </dsp:sp>
    <dsp:sp modelId="{7D2ADA26-DBB4-43C8-B075-A9B5DEF5C1EA}">
      <dsp:nvSpPr>
        <dsp:cNvPr id="0" name=""/>
        <dsp:cNvSpPr/>
      </dsp:nvSpPr>
      <dsp:spPr>
        <a:xfrm rot="21559157">
          <a:off x="8005320" y="1306637"/>
          <a:ext cx="83684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3" y="1301207"/>
        <a:ext cx="41842" cy="41842"/>
      </dsp:txXfrm>
    </dsp:sp>
    <dsp:sp modelId="{FB4386A2-963C-4AC3-B6F3-026B0B5D4773}">
      <dsp:nvSpPr>
        <dsp:cNvPr id="0" name=""/>
        <dsp:cNvSpPr/>
      </dsp:nvSpPr>
      <dsp:spPr>
        <a:xfrm>
          <a:off x="8842138" y="87465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SSD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RetinaNet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RefineDet</a:t>
          </a:r>
          <a:endParaRPr lang="zh-CN" altLang="en-US" sz="1700" kern="1200" dirty="0"/>
        </a:p>
      </dsp:txBody>
      <dsp:txXfrm>
        <a:off x="8868059" y="900575"/>
        <a:ext cx="1725117" cy="833163"/>
      </dsp:txXfrm>
    </dsp:sp>
    <dsp:sp modelId="{9D537162-9E74-460D-873F-E1E9C5F310B3}">
      <dsp:nvSpPr>
        <dsp:cNvPr id="0" name=""/>
        <dsp:cNvSpPr/>
      </dsp:nvSpPr>
      <dsp:spPr>
        <a:xfrm rot="2379472">
          <a:off x="5813951" y="2212818"/>
          <a:ext cx="87854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78544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1259" y="2206345"/>
        <a:ext cx="43927" cy="43927"/>
      </dsp:txXfrm>
    </dsp:sp>
    <dsp:sp modelId="{BB6EC9C0-08CF-41BA-898B-D2FFF6E6172F}">
      <dsp:nvSpPr>
        <dsp:cNvPr id="0" name=""/>
        <dsp:cNvSpPr/>
      </dsp:nvSpPr>
      <dsp:spPr>
        <a:xfrm>
          <a:off x="6591405" y="219004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Two-stage</a:t>
          </a:r>
          <a:endParaRPr lang="zh-CN" altLang="en-US" sz="1700" kern="1200" dirty="0"/>
        </a:p>
      </dsp:txBody>
      <dsp:txXfrm>
        <a:off x="6610068" y="2208712"/>
        <a:ext cx="1376618" cy="599882"/>
      </dsp:txXfrm>
    </dsp:sp>
    <dsp:sp modelId="{3BAEF512-F3F9-466A-B00C-10D6066C1471}">
      <dsp:nvSpPr>
        <dsp:cNvPr id="0" name=""/>
        <dsp:cNvSpPr/>
      </dsp:nvSpPr>
      <dsp:spPr>
        <a:xfrm rot="21594452">
          <a:off x="8005349" y="2492487"/>
          <a:ext cx="8367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789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4" y="2487058"/>
        <a:ext cx="41839" cy="41839"/>
      </dsp:txXfrm>
    </dsp:sp>
    <dsp:sp modelId="{10CBB8D4-9AF4-48C9-B787-D1D8B3FDA6EA}">
      <dsp:nvSpPr>
        <dsp:cNvPr id="0" name=""/>
        <dsp:cNvSpPr/>
      </dsp:nvSpPr>
      <dsp:spPr>
        <a:xfrm>
          <a:off x="8842138" y="2064800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FRCNN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R-FCN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FPN</a:t>
          </a:r>
          <a:endParaRPr lang="zh-CN" altLang="en-US" sz="1700" kern="1200" dirty="0"/>
        </a:p>
      </dsp:txBody>
      <dsp:txXfrm>
        <a:off x="8868059" y="2090721"/>
        <a:ext cx="1725117" cy="833163"/>
      </dsp:txXfrm>
    </dsp:sp>
    <dsp:sp modelId="{EBD89809-A075-4DBA-94F0-61E2D5DE3EF5}">
      <dsp:nvSpPr>
        <dsp:cNvPr id="0" name=""/>
        <dsp:cNvSpPr/>
      </dsp:nvSpPr>
      <dsp:spPr>
        <a:xfrm rot="3802967">
          <a:off x="3144618" y="3582727"/>
          <a:ext cx="141378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413784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6166" y="3562874"/>
        <a:ext cx="70689" cy="70689"/>
      </dsp:txXfrm>
    </dsp:sp>
    <dsp:sp modelId="{B410BD33-3750-45F2-ABB6-632A8E554372}">
      <dsp:nvSpPr>
        <dsp:cNvPr id="0" name=""/>
        <dsp:cNvSpPr/>
      </dsp:nvSpPr>
      <dsp:spPr>
        <a:xfrm>
          <a:off x="4168218" y="3911589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Anchor-free</a:t>
          </a:r>
          <a:endParaRPr lang="zh-CN" altLang="en-US" sz="1700" kern="1200" dirty="0"/>
        </a:p>
      </dsp:txBody>
      <dsp:txXfrm>
        <a:off x="4186881" y="3930252"/>
        <a:ext cx="1718096" cy="599882"/>
      </dsp:txXfrm>
    </dsp:sp>
    <dsp:sp modelId="{274E0543-B021-4273-9AEF-AEFE7F3A2065}">
      <dsp:nvSpPr>
        <dsp:cNvPr id="0" name=""/>
        <dsp:cNvSpPr/>
      </dsp:nvSpPr>
      <dsp:spPr>
        <a:xfrm rot="19275524">
          <a:off x="5828246" y="3943368"/>
          <a:ext cx="86715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67155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145" y="3937180"/>
        <a:ext cx="43357" cy="43357"/>
      </dsp:txXfrm>
    </dsp:sp>
    <dsp:sp modelId="{67535D4E-BD41-46F5-9F0B-B68878712FAA}">
      <dsp:nvSpPr>
        <dsp:cNvPr id="0" name=""/>
        <dsp:cNvSpPr/>
      </dsp:nvSpPr>
      <dsp:spPr>
        <a:xfrm>
          <a:off x="6600006" y="336891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Keypoint</a:t>
          </a:r>
          <a:endParaRPr lang="zh-CN" altLang="en-US" sz="1700" kern="1200" dirty="0"/>
        </a:p>
      </dsp:txBody>
      <dsp:txXfrm>
        <a:off x="6618669" y="3387582"/>
        <a:ext cx="1376618" cy="599882"/>
      </dsp:txXfrm>
    </dsp:sp>
    <dsp:sp modelId="{C4B50281-B78A-4228-B2EC-45EE7790E515}">
      <dsp:nvSpPr>
        <dsp:cNvPr id="0" name=""/>
        <dsp:cNvSpPr/>
      </dsp:nvSpPr>
      <dsp:spPr>
        <a:xfrm rot="21523906">
          <a:off x="8013848" y="3662779"/>
          <a:ext cx="83617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175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1" y="3657366"/>
        <a:ext cx="41808" cy="41808"/>
      </dsp:txXfrm>
    </dsp:sp>
    <dsp:sp modelId="{4C9E31A8-D85C-4E53-8488-01390C334202}">
      <dsp:nvSpPr>
        <dsp:cNvPr id="0" name=""/>
        <dsp:cNvSpPr/>
      </dsp:nvSpPr>
      <dsp:spPr>
        <a:xfrm>
          <a:off x="8849921" y="322651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CornerNet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CenterNet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RepPoint</a:t>
          </a:r>
          <a:endParaRPr lang="zh-CN" altLang="en-US" sz="1700" kern="1200" dirty="0"/>
        </a:p>
      </dsp:txBody>
      <dsp:txXfrm>
        <a:off x="8875842" y="3252435"/>
        <a:ext cx="1725117" cy="833163"/>
      </dsp:txXfrm>
    </dsp:sp>
    <dsp:sp modelId="{09251458-0E9D-4BD2-BE5A-2C672781B0A2}">
      <dsp:nvSpPr>
        <dsp:cNvPr id="0" name=""/>
        <dsp:cNvSpPr/>
      </dsp:nvSpPr>
      <dsp:spPr>
        <a:xfrm rot="2164569">
          <a:off x="5843403" y="4461094"/>
          <a:ext cx="836840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0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903" y="4455664"/>
        <a:ext cx="41842" cy="41842"/>
      </dsp:txXfrm>
    </dsp:sp>
    <dsp:sp modelId="{EB4C76F7-71AA-4FA0-B64D-1B58983B7923}">
      <dsp:nvSpPr>
        <dsp:cNvPr id="0" name=""/>
        <dsp:cNvSpPr/>
      </dsp:nvSpPr>
      <dsp:spPr>
        <a:xfrm>
          <a:off x="6600006" y="4404371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Segmentation</a:t>
          </a:r>
          <a:endParaRPr lang="zh-CN" altLang="en-US" sz="1700" kern="1200" dirty="0"/>
        </a:p>
      </dsp:txBody>
      <dsp:txXfrm>
        <a:off x="6618669" y="4423034"/>
        <a:ext cx="1376618" cy="599882"/>
      </dsp:txXfrm>
    </dsp:sp>
    <dsp:sp modelId="{ACBA3240-56B1-4A8D-B30C-B1031F004A55}">
      <dsp:nvSpPr>
        <dsp:cNvPr id="0" name=""/>
        <dsp:cNvSpPr/>
      </dsp:nvSpPr>
      <dsp:spPr>
        <a:xfrm rot="21585713">
          <a:off x="8013947" y="4705748"/>
          <a:ext cx="83597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597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6" y="4700339"/>
        <a:ext cx="41798" cy="41798"/>
      </dsp:txXfrm>
    </dsp:sp>
    <dsp:sp modelId="{2C9BA656-234C-4020-AA72-5D898442D72B}">
      <dsp:nvSpPr>
        <dsp:cNvPr id="0" name=""/>
        <dsp:cNvSpPr/>
      </dsp:nvSpPr>
      <dsp:spPr>
        <a:xfrm>
          <a:off x="8849921" y="4276999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FSAF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FCOS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FoveaBox</a:t>
          </a:r>
          <a:endParaRPr lang="zh-CN" altLang="en-US" sz="1700" kern="1200" dirty="0"/>
        </a:p>
      </dsp:txBody>
      <dsp:txXfrm>
        <a:off x="8875842" y="4302920"/>
        <a:ext cx="1725117" cy="8331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C4262-0A7B-4BE7-955C-8B92DE950A92}">
      <dsp:nvSpPr>
        <dsp:cNvPr id="0" name=""/>
        <dsp:cNvSpPr/>
      </dsp:nvSpPr>
      <dsp:spPr>
        <a:xfrm>
          <a:off x="7130" y="1438606"/>
          <a:ext cx="1514982" cy="63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物体检测</a:t>
          </a:r>
          <a:endParaRPr lang="zh-CN" altLang="en-US" sz="1700" kern="1200" dirty="0"/>
        </a:p>
      </dsp:txBody>
      <dsp:txXfrm>
        <a:off x="25684" y="1457160"/>
        <a:ext cx="1477874" cy="596369"/>
      </dsp:txXfrm>
    </dsp:sp>
    <dsp:sp modelId="{E34CEB5C-47B6-4169-B9F1-9E260296B2F4}">
      <dsp:nvSpPr>
        <dsp:cNvPr id="0" name=""/>
        <dsp:cNvSpPr/>
      </dsp:nvSpPr>
      <dsp:spPr>
        <a:xfrm rot="17538922">
          <a:off x="1039811" y="1020551"/>
          <a:ext cx="155506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555068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8468" y="997165"/>
        <a:ext cx="77753" cy="77753"/>
      </dsp:txXfrm>
    </dsp:sp>
    <dsp:sp modelId="{CE218FAF-FB97-4CF4-BD2A-DB87ECF5D2AE}">
      <dsp:nvSpPr>
        <dsp:cNvPr id="0" name=""/>
        <dsp:cNvSpPr/>
      </dsp:nvSpPr>
      <dsp:spPr>
        <a:xfrm>
          <a:off x="2112578" y="0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传统方法</a:t>
          </a:r>
          <a:endParaRPr lang="zh-CN" altLang="en-US" sz="1700" kern="1200" dirty="0"/>
        </a:p>
      </dsp:txBody>
      <dsp:txXfrm>
        <a:off x="2131132" y="18554"/>
        <a:ext cx="1385117" cy="596369"/>
      </dsp:txXfrm>
    </dsp:sp>
    <dsp:sp modelId="{E5391862-0780-419C-A796-F9DAD63CE5D7}">
      <dsp:nvSpPr>
        <dsp:cNvPr id="0" name=""/>
        <dsp:cNvSpPr/>
      </dsp:nvSpPr>
      <dsp:spPr>
        <a:xfrm rot="1206">
          <a:off x="3534803" y="302180"/>
          <a:ext cx="531785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5317854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060784" y="184725"/>
        <a:ext cx="265892" cy="265892"/>
      </dsp:txXfrm>
    </dsp:sp>
    <dsp:sp modelId="{D4A72749-FD75-46B5-8E30-6C9C1E69D709}">
      <dsp:nvSpPr>
        <dsp:cNvPr id="0" name=""/>
        <dsp:cNvSpPr/>
      </dsp:nvSpPr>
      <dsp:spPr>
        <a:xfrm>
          <a:off x="8852657" y="0"/>
          <a:ext cx="1755422" cy="637208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VJ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DPM</a:t>
          </a:r>
          <a:endParaRPr lang="zh-CN" altLang="en-US" sz="1700" kern="1200" dirty="0"/>
        </a:p>
      </dsp:txBody>
      <dsp:txXfrm>
        <a:off x="8871320" y="18663"/>
        <a:ext cx="1718096" cy="599882"/>
      </dsp:txXfrm>
    </dsp:sp>
    <dsp:sp modelId="{6CFF46A3-1015-4A65-A7EB-6172329F0935}">
      <dsp:nvSpPr>
        <dsp:cNvPr id="0" name=""/>
        <dsp:cNvSpPr/>
      </dsp:nvSpPr>
      <dsp:spPr>
        <a:xfrm rot="3840295">
          <a:off x="1143750" y="2345303"/>
          <a:ext cx="1347191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347191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83665" y="2327114"/>
        <a:ext cx="67359" cy="67359"/>
      </dsp:txXfrm>
    </dsp:sp>
    <dsp:sp modelId="{F68F9B9A-24D5-4416-B118-AF15640CA5F7}">
      <dsp:nvSpPr>
        <dsp:cNvPr id="0" name=""/>
        <dsp:cNvSpPr/>
      </dsp:nvSpPr>
      <dsp:spPr>
        <a:xfrm>
          <a:off x="2112578" y="2649504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</a:t>
          </a:r>
          <a:endParaRPr lang="zh-CN" altLang="en-US" sz="1700" kern="1200" dirty="0"/>
        </a:p>
      </dsp:txBody>
      <dsp:txXfrm>
        <a:off x="2131132" y="2668058"/>
        <a:ext cx="1385117" cy="596369"/>
      </dsp:txXfrm>
    </dsp:sp>
    <dsp:sp modelId="{D70B1E33-83CA-4B02-B456-EA60435C85AE}">
      <dsp:nvSpPr>
        <dsp:cNvPr id="0" name=""/>
        <dsp:cNvSpPr/>
      </dsp:nvSpPr>
      <dsp:spPr>
        <a:xfrm rot="18091995">
          <a:off x="3249866" y="2441613"/>
          <a:ext cx="11946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194689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7343" y="2427236"/>
        <a:ext cx="59734" cy="59734"/>
      </dsp:txXfrm>
    </dsp:sp>
    <dsp:sp modelId="{13350D57-F7F4-4B97-A9A8-CFB558AD6FA0}">
      <dsp:nvSpPr>
        <dsp:cNvPr id="0" name=""/>
        <dsp:cNvSpPr/>
      </dsp:nvSpPr>
      <dsp:spPr>
        <a:xfrm>
          <a:off x="4159618" y="1629360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Anchor-based</a:t>
          </a:r>
          <a:endParaRPr lang="zh-CN" altLang="en-US" sz="1700" kern="1200" dirty="0"/>
        </a:p>
      </dsp:txBody>
      <dsp:txXfrm>
        <a:off x="4178281" y="1648023"/>
        <a:ext cx="1718096" cy="599882"/>
      </dsp:txXfrm>
    </dsp:sp>
    <dsp:sp modelId="{E03C2728-8606-436B-BD12-756D291A1334}">
      <dsp:nvSpPr>
        <dsp:cNvPr id="0" name=""/>
        <dsp:cNvSpPr/>
      </dsp:nvSpPr>
      <dsp:spPr>
        <a:xfrm rot="19046986">
          <a:off x="5794164" y="1622041"/>
          <a:ext cx="91811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918118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0270" y="1614579"/>
        <a:ext cx="45905" cy="45905"/>
      </dsp:txXfrm>
    </dsp:sp>
    <dsp:sp modelId="{2B7A2728-22C9-4173-BD8A-D89EA5AB2EC9}">
      <dsp:nvSpPr>
        <dsp:cNvPr id="0" name=""/>
        <dsp:cNvSpPr/>
      </dsp:nvSpPr>
      <dsp:spPr>
        <a:xfrm>
          <a:off x="6591405" y="1008495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One-stage</a:t>
          </a:r>
          <a:endParaRPr lang="zh-CN" altLang="en-US" sz="1700" kern="1200" dirty="0"/>
        </a:p>
      </dsp:txBody>
      <dsp:txXfrm>
        <a:off x="6610068" y="1027158"/>
        <a:ext cx="1376618" cy="599882"/>
      </dsp:txXfrm>
    </dsp:sp>
    <dsp:sp modelId="{7D2ADA26-DBB4-43C8-B075-A9B5DEF5C1EA}">
      <dsp:nvSpPr>
        <dsp:cNvPr id="0" name=""/>
        <dsp:cNvSpPr/>
      </dsp:nvSpPr>
      <dsp:spPr>
        <a:xfrm rot="21559157">
          <a:off x="8005320" y="1306637"/>
          <a:ext cx="83684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3" y="1301207"/>
        <a:ext cx="41842" cy="41842"/>
      </dsp:txXfrm>
    </dsp:sp>
    <dsp:sp modelId="{FB4386A2-963C-4AC3-B6F3-026B0B5D4773}">
      <dsp:nvSpPr>
        <dsp:cNvPr id="0" name=""/>
        <dsp:cNvSpPr/>
      </dsp:nvSpPr>
      <dsp:spPr>
        <a:xfrm>
          <a:off x="8842138" y="87465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SSD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RetinaNet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RefineDet</a:t>
          </a:r>
          <a:endParaRPr lang="zh-CN" altLang="en-US" sz="1700" kern="1200" dirty="0"/>
        </a:p>
      </dsp:txBody>
      <dsp:txXfrm>
        <a:off x="8868059" y="900575"/>
        <a:ext cx="1725117" cy="833163"/>
      </dsp:txXfrm>
    </dsp:sp>
    <dsp:sp modelId="{9D537162-9E74-460D-873F-E1E9C5F310B3}">
      <dsp:nvSpPr>
        <dsp:cNvPr id="0" name=""/>
        <dsp:cNvSpPr/>
      </dsp:nvSpPr>
      <dsp:spPr>
        <a:xfrm rot="2379472">
          <a:off x="5813951" y="2212818"/>
          <a:ext cx="87854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78544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1259" y="2206345"/>
        <a:ext cx="43927" cy="43927"/>
      </dsp:txXfrm>
    </dsp:sp>
    <dsp:sp modelId="{BB6EC9C0-08CF-41BA-898B-D2FFF6E6172F}">
      <dsp:nvSpPr>
        <dsp:cNvPr id="0" name=""/>
        <dsp:cNvSpPr/>
      </dsp:nvSpPr>
      <dsp:spPr>
        <a:xfrm>
          <a:off x="6591405" y="219004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Two-stage</a:t>
          </a:r>
          <a:endParaRPr lang="zh-CN" altLang="en-US" sz="1700" kern="1200" dirty="0"/>
        </a:p>
      </dsp:txBody>
      <dsp:txXfrm>
        <a:off x="6610068" y="2208712"/>
        <a:ext cx="1376618" cy="599882"/>
      </dsp:txXfrm>
    </dsp:sp>
    <dsp:sp modelId="{3BAEF512-F3F9-466A-B00C-10D6066C1471}">
      <dsp:nvSpPr>
        <dsp:cNvPr id="0" name=""/>
        <dsp:cNvSpPr/>
      </dsp:nvSpPr>
      <dsp:spPr>
        <a:xfrm rot="21594452">
          <a:off x="8005349" y="2492487"/>
          <a:ext cx="8367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789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4" y="2487058"/>
        <a:ext cx="41839" cy="41839"/>
      </dsp:txXfrm>
    </dsp:sp>
    <dsp:sp modelId="{10CBB8D4-9AF4-48C9-B787-D1D8B3FDA6EA}">
      <dsp:nvSpPr>
        <dsp:cNvPr id="0" name=""/>
        <dsp:cNvSpPr/>
      </dsp:nvSpPr>
      <dsp:spPr>
        <a:xfrm>
          <a:off x="8842138" y="2064800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FRCNN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R-FCN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FPN</a:t>
          </a:r>
          <a:endParaRPr lang="zh-CN" altLang="en-US" sz="1700" kern="1200" dirty="0"/>
        </a:p>
      </dsp:txBody>
      <dsp:txXfrm>
        <a:off x="8868059" y="2090721"/>
        <a:ext cx="1725117" cy="833163"/>
      </dsp:txXfrm>
    </dsp:sp>
    <dsp:sp modelId="{EBD89809-A075-4DBA-94F0-61E2D5DE3EF5}">
      <dsp:nvSpPr>
        <dsp:cNvPr id="0" name=""/>
        <dsp:cNvSpPr/>
      </dsp:nvSpPr>
      <dsp:spPr>
        <a:xfrm rot="3802967">
          <a:off x="3144618" y="3582727"/>
          <a:ext cx="141378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413784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6166" y="3562874"/>
        <a:ext cx="70689" cy="70689"/>
      </dsp:txXfrm>
    </dsp:sp>
    <dsp:sp modelId="{B410BD33-3750-45F2-ABB6-632A8E554372}">
      <dsp:nvSpPr>
        <dsp:cNvPr id="0" name=""/>
        <dsp:cNvSpPr/>
      </dsp:nvSpPr>
      <dsp:spPr>
        <a:xfrm>
          <a:off x="4168218" y="3911589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Anchor-free</a:t>
          </a:r>
          <a:endParaRPr lang="zh-CN" altLang="en-US" sz="1700" kern="1200" dirty="0"/>
        </a:p>
      </dsp:txBody>
      <dsp:txXfrm>
        <a:off x="4186881" y="3930252"/>
        <a:ext cx="1718096" cy="599882"/>
      </dsp:txXfrm>
    </dsp:sp>
    <dsp:sp modelId="{274E0543-B021-4273-9AEF-AEFE7F3A2065}">
      <dsp:nvSpPr>
        <dsp:cNvPr id="0" name=""/>
        <dsp:cNvSpPr/>
      </dsp:nvSpPr>
      <dsp:spPr>
        <a:xfrm rot="19275524">
          <a:off x="5828246" y="3943368"/>
          <a:ext cx="86715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67155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145" y="3937180"/>
        <a:ext cx="43357" cy="43357"/>
      </dsp:txXfrm>
    </dsp:sp>
    <dsp:sp modelId="{67535D4E-BD41-46F5-9F0B-B68878712FAA}">
      <dsp:nvSpPr>
        <dsp:cNvPr id="0" name=""/>
        <dsp:cNvSpPr/>
      </dsp:nvSpPr>
      <dsp:spPr>
        <a:xfrm>
          <a:off x="6600006" y="336891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Keypoint</a:t>
          </a:r>
          <a:endParaRPr lang="zh-CN" altLang="en-US" sz="1700" kern="1200" dirty="0"/>
        </a:p>
      </dsp:txBody>
      <dsp:txXfrm>
        <a:off x="6618669" y="3387582"/>
        <a:ext cx="1376618" cy="599882"/>
      </dsp:txXfrm>
    </dsp:sp>
    <dsp:sp modelId="{C4B50281-B78A-4228-B2EC-45EE7790E515}">
      <dsp:nvSpPr>
        <dsp:cNvPr id="0" name=""/>
        <dsp:cNvSpPr/>
      </dsp:nvSpPr>
      <dsp:spPr>
        <a:xfrm rot="21523906">
          <a:off x="8013848" y="3662779"/>
          <a:ext cx="83617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175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1" y="3657366"/>
        <a:ext cx="41808" cy="41808"/>
      </dsp:txXfrm>
    </dsp:sp>
    <dsp:sp modelId="{4C9E31A8-D85C-4E53-8488-01390C334202}">
      <dsp:nvSpPr>
        <dsp:cNvPr id="0" name=""/>
        <dsp:cNvSpPr/>
      </dsp:nvSpPr>
      <dsp:spPr>
        <a:xfrm>
          <a:off x="8849921" y="322651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CornerNet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CenterNet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RepPoint</a:t>
          </a:r>
          <a:endParaRPr lang="zh-CN" altLang="en-US" sz="1700" kern="1200" dirty="0"/>
        </a:p>
      </dsp:txBody>
      <dsp:txXfrm>
        <a:off x="8875842" y="3252435"/>
        <a:ext cx="1725117" cy="833163"/>
      </dsp:txXfrm>
    </dsp:sp>
    <dsp:sp modelId="{09251458-0E9D-4BD2-BE5A-2C672781B0A2}">
      <dsp:nvSpPr>
        <dsp:cNvPr id="0" name=""/>
        <dsp:cNvSpPr/>
      </dsp:nvSpPr>
      <dsp:spPr>
        <a:xfrm rot="2164569">
          <a:off x="5843403" y="4461094"/>
          <a:ext cx="836840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0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903" y="4455664"/>
        <a:ext cx="41842" cy="41842"/>
      </dsp:txXfrm>
    </dsp:sp>
    <dsp:sp modelId="{EB4C76F7-71AA-4FA0-B64D-1B58983B7923}">
      <dsp:nvSpPr>
        <dsp:cNvPr id="0" name=""/>
        <dsp:cNvSpPr/>
      </dsp:nvSpPr>
      <dsp:spPr>
        <a:xfrm>
          <a:off x="6600006" y="4404371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Segmentation</a:t>
          </a:r>
          <a:endParaRPr lang="zh-CN" altLang="en-US" sz="1700" kern="1200" dirty="0"/>
        </a:p>
      </dsp:txBody>
      <dsp:txXfrm>
        <a:off x="6618669" y="4423034"/>
        <a:ext cx="1376618" cy="599882"/>
      </dsp:txXfrm>
    </dsp:sp>
    <dsp:sp modelId="{ACBA3240-56B1-4A8D-B30C-B1031F004A55}">
      <dsp:nvSpPr>
        <dsp:cNvPr id="0" name=""/>
        <dsp:cNvSpPr/>
      </dsp:nvSpPr>
      <dsp:spPr>
        <a:xfrm rot="21585713">
          <a:off x="8013947" y="4705748"/>
          <a:ext cx="83597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597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6" y="4700339"/>
        <a:ext cx="41798" cy="41798"/>
      </dsp:txXfrm>
    </dsp:sp>
    <dsp:sp modelId="{2C9BA656-234C-4020-AA72-5D898442D72B}">
      <dsp:nvSpPr>
        <dsp:cNvPr id="0" name=""/>
        <dsp:cNvSpPr/>
      </dsp:nvSpPr>
      <dsp:spPr>
        <a:xfrm>
          <a:off x="8849921" y="4276999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FSAF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FCOS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FoveaBox</a:t>
          </a:r>
          <a:endParaRPr lang="zh-CN" altLang="en-US" sz="1700" kern="1200" dirty="0"/>
        </a:p>
      </dsp:txBody>
      <dsp:txXfrm>
        <a:off x="8875842" y="4302920"/>
        <a:ext cx="1725117" cy="8331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C4262-0A7B-4BE7-955C-8B92DE950A92}">
      <dsp:nvSpPr>
        <dsp:cNvPr id="0" name=""/>
        <dsp:cNvSpPr/>
      </dsp:nvSpPr>
      <dsp:spPr>
        <a:xfrm>
          <a:off x="7130" y="1438606"/>
          <a:ext cx="1514982" cy="63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物体检测</a:t>
          </a:r>
          <a:endParaRPr lang="zh-CN" altLang="en-US" sz="1700" kern="1200" dirty="0"/>
        </a:p>
      </dsp:txBody>
      <dsp:txXfrm>
        <a:off x="25684" y="1457160"/>
        <a:ext cx="1477874" cy="596369"/>
      </dsp:txXfrm>
    </dsp:sp>
    <dsp:sp modelId="{E34CEB5C-47B6-4169-B9F1-9E260296B2F4}">
      <dsp:nvSpPr>
        <dsp:cNvPr id="0" name=""/>
        <dsp:cNvSpPr/>
      </dsp:nvSpPr>
      <dsp:spPr>
        <a:xfrm rot="17538922">
          <a:off x="1039811" y="1020551"/>
          <a:ext cx="155506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555068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8468" y="997165"/>
        <a:ext cx="77753" cy="77753"/>
      </dsp:txXfrm>
    </dsp:sp>
    <dsp:sp modelId="{CE218FAF-FB97-4CF4-BD2A-DB87ECF5D2AE}">
      <dsp:nvSpPr>
        <dsp:cNvPr id="0" name=""/>
        <dsp:cNvSpPr/>
      </dsp:nvSpPr>
      <dsp:spPr>
        <a:xfrm>
          <a:off x="2112578" y="0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传统方法</a:t>
          </a:r>
          <a:endParaRPr lang="zh-CN" altLang="en-US" sz="1700" kern="1200" dirty="0"/>
        </a:p>
      </dsp:txBody>
      <dsp:txXfrm>
        <a:off x="2131132" y="18554"/>
        <a:ext cx="1385117" cy="596369"/>
      </dsp:txXfrm>
    </dsp:sp>
    <dsp:sp modelId="{E5391862-0780-419C-A796-F9DAD63CE5D7}">
      <dsp:nvSpPr>
        <dsp:cNvPr id="0" name=""/>
        <dsp:cNvSpPr/>
      </dsp:nvSpPr>
      <dsp:spPr>
        <a:xfrm rot="1206">
          <a:off x="3534803" y="302180"/>
          <a:ext cx="531785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5317854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060784" y="184725"/>
        <a:ext cx="265892" cy="265892"/>
      </dsp:txXfrm>
    </dsp:sp>
    <dsp:sp modelId="{D4A72749-FD75-46B5-8E30-6C9C1E69D709}">
      <dsp:nvSpPr>
        <dsp:cNvPr id="0" name=""/>
        <dsp:cNvSpPr/>
      </dsp:nvSpPr>
      <dsp:spPr>
        <a:xfrm>
          <a:off x="8852657" y="0"/>
          <a:ext cx="1755422" cy="637208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VJ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DPM</a:t>
          </a:r>
          <a:endParaRPr lang="zh-CN" altLang="en-US" sz="1700" kern="1200" dirty="0"/>
        </a:p>
      </dsp:txBody>
      <dsp:txXfrm>
        <a:off x="8871320" y="18663"/>
        <a:ext cx="1718096" cy="599882"/>
      </dsp:txXfrm>
    </dsp:sp>
    <dsp:sp modelId="{6CFF46A3-1015-4A65-A7EB-6172329F0935}">
      <dsp:nvSpPr>
        <dsp:cNvPr id="0" name=""/>
        <dsp:cNvSpPr/>
      </dsp:nvSpPr>
      <dsp:spPr>
        <a:xfrm rot="3840295">
          <a:off x="1143750" y="2345303"/>
          <a:ext cx="1347191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347191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83665" y="2327114"/>
        <a:ext cx="67359" cy="67359"/>
      </dsp:txXfrm>
    </dsp:sp>
    <dsp:sp modelId="{F68F9B9A-24D5-4416-B118-AF15640CA5F7}">
      <dsp:nvSpPr>
        <dsp:cNvPr id="0" name=""/>
        <dsp:cNvSpPr/>
      </dsp:nvSpPr>
      <dsp:spPr>
        <a:xfrm>
          <a:off x="2112578" y="2649504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</a:t>
          </a:r>
          <a:endParaRPr lang="zh-CN" altLang="en-US" sz="1700" kern="1200" dirty="0"/>
        </a:p>
      </dsp:txBody>
      <dsp:txXfrm>
        <a:off x="2131132" y="2668058"/>
        <a:ext cx="1385117" cy="596369"/>
      </dsp:txXfrm>
    </dsp:sp>
    <dsp:sp modelId="{D70B1E33-83CA-4B02-B456-EA60435C85AE}">
      <dsp:nvSpPr>
        <dsp:cNvPr id="0" name=""/>
        <dsp:cNvSpPr/>
      </dsp:nvSpPr>
      <dsp:spPr>
        <a:xfrm rot="18091995">
          <a:off x="3249866" y="2441613"/>
          <a:ext cx="11946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194689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7343" y="2427236"/>
        <a:ext cx="59734" cy="59734"/>
      </dsp:txXfrm>
    </dsp:sp>
    <dsp:sp modelId="{13350D57-F7F4-4B97-A9A8-CFB558AD6FA0}">
      <dsp:nvSpPr>
        <dsp:cNvPr id="0" name=""/>
        <dsp:cNvSpPr/>
      </dsp:nvSpPr>
      <dsp:spPr>
        <a:xfrm>
          <a:off x="4159618" y="1629360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Anchor-based</a:t>
          </a:r>
          <a:endParaRPr lang="zh-CN" altLang="en-US" sz="1700" kern="1200" dirty="0"/>
        </a:p>
      </dsp:txBody>
      <dsp:txXfrm>
        <a:off x="4178281" y="1648023"/>
        <a:ext cx="1718096" cy="599882"/>
      </dsp:txXfrm>
    </dsp:sp>
    <dsp:sp modelId="{E03C2728-8606-436B-BD12-756D291A1334}">
      <dsp:nvSpPr>
        <dsp:cNvPr id="0" name=""/>
        <dsp:cNvSpPr/>
      </dsp:nvSpPr>
      <dsp:spPr>
        <a:xfrm rot="19046986">
          <a:off x="5794164" y="1622041"/>
          <a:ext cx="91811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918118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0270" y="1614579"/>
        <a:ext cx="45905" cy="45905"/>
      </dsp:txXfrm>
    </dsp:sp>
    <dsp:sp modelId="{2B7A2728-22C9-4173-BD8A-D89EA5AB2EC9}">
      <dsp:nvSpPr>
        <dsp:cNvPr id="0" name=""/>
        <dsp:cNvSpPr/>
      </dsp:nvSpPr>
      <dsp:spPr>
        <a:xfrm>
          <a:off x="6591405" y="1008495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One-stage</a:t>
          </a:r>
          <a:endParaRPr lang="zh-CN" altLang="en-US" sz="1700" kern="1200" dirty="0"/>
        </a:p>
      </dsp:txBody>
      <dsp:txXfrm>
        <a:off x="6610068" y="1027158"/>
        <a:ext cx="1376618" cy="599882"/>
      </dsp:txXfrm>
    </dsp:sp>
    <dsp:sp modelId="{7D2ADA26-DBB4-43C8-B075-A9B5DEF5C1EA}">
      <dsp:nvSpPr>
        <dsp:cNvPr id="0" name=""/>
        <dsp:cNvSpPr/>
      </dsp:nvSpPr>
      <dsp:spPr>
        <a:xfrm rot="21559157">
          <a:off x="8005320" y="1306637"/>
          <a:ext cx="83684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3" y="1301207"/>
        <a:ext cx="41842" cy="41842"/>
      </dsp:txXfrm>
    </dsp:sp>
    <dsp:sp modelId="{FB4386A2-963C-4AC3-B6F3-026B0B5D4773}">
      <dsp:nvSpPr>
        <dsp:cNvPr id="0" name=""/>
        <dsp:cNvSpPr/>
      </dsp:nvSpPr>
      <dsp:spPr>
        <a:xfrm>
          <a:off x="8842138" y="87465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SSD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RetinaNet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RefineDet</a:t>
          </a:r>
          <a:endParaRPr lang="zh-CN" altLang="en-US" sz="1700" kern="1200" dirty="0"/>
        </a:p>
      </dsp:txBody>
      <dsp:txXfrm>
        <a:off x="8868059" y="900575"/>
        <a:ext cx="1725117" cy="833163"/>
      </dsp:txXfrm>
    </dsp:sp>
    <dsp:sp modelId="{9D537162-9E74-460D-873F-E1E9C5F310B3}">
      <dsp:nvSpPr>
        <dsp:cNvPr id="0" name=""/>
        <dsp:cNvSpPr/>
      </dsp:nvSpPr>
      <dsp:spPr>
        <a:xfrm rot="2379472">
          <a:off x="5813951" y="2212818"/>
          <a:ext cx="87854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78544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1259" y="2206345"/>
        <a:ext cx="43927" cy="43927"/>
      </dsp:txXfrm>
    </dsp:sp>
    <dsp:sp modelId="{BB6EC9C0-08CF-41BA-898B-D2FFF6E6172F}">
      <dsp:nvSpPr>
        <dsp:cNvPr id="0" name=""/>
        <dsp:cNvSpPr/>
      </dsp:nvSpPr>
      <dsp:spPr>
        <a:xfrm>
          <a:off x="6591405" y="219004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Two-stage</a:t>
          </a:r>
          <a:endParaRPr lang="zh-CN" altLang="en-US" sz="1700" kern="1200" dirty="0"/>
        </a:p>
      </dsp:txBody>
      <dsp:txXfrm>
        <a:off x="6610068" y="2208712"/>
        <a:ext cx="1376618" cy="599882"/>
      </dsp:txXfrm>
    </dsp:sp>
    <dsp:sp modelId="{3BAEF512-F3F9-466A-B00C-10D6066C1471}">
      <dsp:nvSpPr>
        <dsp:cNvPr id="0" name=""/>
        <dsp:cNvSpPr/>
      </dsp:nvSpPr>
      <dsp:spPr>
        <a:xfrm rot="21594452">
          <a:off x="8005349" y="2492487"/>
          <a:ext cx="8367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789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4" y="2487058"/>
        <a:ext cx="41839" cy="41839"/>
      </dsp:txXfrm>
    </dsp:sp>
    <dsp:sp modelId="{10CBB8D4-9AF4-48C9-B787-D1D8B3FDA6EA}">
      <dsp:nvSpPr>
        <dsp:cNvPr id="0" name=""/>
        <dsp:cNvSpPr/>
      </dsp:nvSpPr>
      <dsp:spPr>
        <a:xfrm>
          <a:off x="8842138" y="2064800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FRCNN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R-FCN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FPN</a:t>
          </a:r>
          <a:endParaRPr lang="zh-CN" altLang="en-US" sz="1700" kern="1200" dirty="0"/>
        </a:p>
      </dsp:txBody>
      <dsp:txXfrm>
        <a:off x="8868059" y="2090721"/>
        <a:ext cx="1725117" cy="833163"/>
      </dsp:txXfrm>
    </dsp:sp>
    <dsp:sp modelId="{EBD89809-A075-4DBA-94F0-61E2D5DE3EF5}">
      <dsp:nvSpPr>
        <dsp:cNvPr id="0" name=""/>
        <dsp:cNvSpPr/>
      </dsp:nvSpPr>
      <dsp:spPr>
        <a:xfrm rot="3802967">
          <a:off x="3144618" y="3582727"/>
          <a:ext cx="141378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413784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6166" y="3562874"/>
        <a:ext cx="70689" cy="70689"/>
      </dsp:txXfrm>
    </dsp:sp>
    <dsp:sp modelId="{B410BD33-3750-45F2-ABB6-632A8E554372}">
      <dsp:nvSpPr>
        <dsp:cNvPr id="0" name=""/>
        <dsp:cNvSpPr/>
      </dsp:nvSpPr>
      <dsp:spPr>
        <a:xfrm>
          <a:off x="4168218" y="3911589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Anchor-free</a:t>
          </a:r>
          <a:endParaRPr lang="zh-CN" altLang="en-US" sz="1700" kern="1200" dirty="0"/>
        </a:p>
      </dsp:txBody>
      <dsp:txXfrm>
        <a:off x="4186881" y="3930252"/>
        <a:ext cx="1718096" cy="599882"/>
      </dsp:txXfrm>
    </dsp:sp>
    <dsp:sp modelId="{274E0543-B021-4273-9AEF-AEFE7F3A2065}">
      <dsp:nvSpPr>
        <dsp:cNvPr id="0" name=""/>
        <dsp:cNvSpPr/>
      </dsp:nvSpPr>
      <dsp:spPr>
        <a:xfrm rot="19275524">
          <a:off x="5828246" y="3943368"/>
          <a:ext cx="86715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67155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145" y="3937180"/>
        <a:ext cx="43357" cy="43357"/>
      </dsp:txXfrm>
    </dsp:sp>
    <dsp:sp modelId="{67535D4E-BD41-46F5-9F0B-B68878712FAA}">
      <dsp:nvSpPr>
        <dsp:cNvPr id="0" name=""/>
        <dsp:cNvSpPr/>
      </dsp:nvSpPr>
      <dsp:spPr>
        <a:xfrm>
          <a:off x="6600006" y="336891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Keypoint</a:t>
          </a:r>
          <a:endParaRPr lang="zh-CN" altLang="en-US" sz="1700" kern="1200" dirty="0"/>
        </a:p>
      </dsp:txBody>
      <dsp:txXfrm>
        <a:off x="6618669" y="3387582"/>
        <a:ext cx="1376618" cy="599882"/>
      </dsp:txXfrm>
    </dsp:sp>
    <dsp:sp modelId="{C4B50281-B78A-4228-B2EC-45EE7790E515}">
      <dsp:nvSpPr>
        <dsp:cNvPr id="0" name=""/>
        <dsp:cNvSpPr/>
      </dsp:nvSpPr>
      <dsp:spPr>
        <a:xfrm rot="21523906">
          <a:off x="8013848" y="3662779"/>
          <a:ext cx="83617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175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1" y="3657366"/>
        <a:ext cx="41808" cy="41808"/>
      </dsp:txXfrm>
    </dsp:sp>
    <dsp:sp modelId="{4C9E31A8-D85C-4E53-8488-01390C334202}">
      <dsp:nvSpPr>
        <dsp:cNvPr id="0" name=""/>
        <dsp:cNvSpPr/>
      </dsp:nvSpPr>
      <dsp:spPr>
        <a:xfrm>
          <a:off x="8849921" y="322651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CornerNet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CenterNet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RepPoint</a:t>
          </a:r>
          <a:endParaRPr lang="zh-CN" altLang="en-US" sz="1700" kern="1200" dirty="0"/>
        </a:p>
      </dsp:txBody>
      <dsp:txXfrm>
        <a:off x="8875842" y="3252435"/>
        <a:ext cx="1725117" cy="833163"/>
      </dsp:txXfrm>
    </dsp:sp>
    <dsp:sp modelId="{09251458-0E9D-4BD2-BE5A-2C672781B0A2}">
      <dsp:nvSpPr>
        <dsp:cNvPr id="0" name=""/>
        <dsp:cNvSpPr/>
      </dsp:nvSpPr>
      <dsp:spPr>
        <a:xfrm rot="2164569">
          <a:off x="5843403" y="4461094"/>
          <a:ext cx="836840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0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903" y="4455664"/>
        <a:ext cx="41842" cy="41842"/>
      </dsp:txXfrm>
    </dsp:sp>
    <dsp:sp modelId="{EB4C76F7-71AA-4FA0-B64D-1B58983B7923}">
      <dsp:nvSpPr>
        <dsp:cNvPr id="0" name=""/>
        <dsp:cNvSpPr/>
      </dsp:nvSpPr>
      <dsp:spPr>
        <a:xfrm>
          <a:off x="6600006" y="4404371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Segmentation</a:t>
          </a:r>
          <a:endParaRPr lang="zh-CN" altLang="en-US" sz="1700" kern="1200" dirty="0"/>
        </a:p>
      </dsp:txBody>
      <dsp:txXfrm>
        <a:off x="6618669" y="4423034"/>
        <a:ext cx="1376618" cy="599882"/>
      </dsp:txXfrm>
    </dsp:sp>
    <dsp:sp modelId="{ACBA3240-56B1-4A8D-B30C-B1031F004A55}">
      <dsp:nvSpPr>
        <dsp:cNvPr id="0" name=""/>
        <dsp:cNvSpPr/>
      </dsp:nvSpPr>
      <dsp:spPr>
        <a:xfrm rot="21585713">
          <a:off x="8013947" y="4705748"/>
          <a:ext cx="83597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597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6" y="4700339"/>
        <a:ext cx="41798" cy="41798"/>
      </dsp:txXfrm>
    </dsp:sp>
    <dsp:sp modelId="{2C9BA656-234C-4020-AA72-5D898442D72B}">
      <dsp:nvSpPr>
        <dsp:cNvPr id="0" name=""/>
        <dsp:cNvSpPr/>
      </dsp:nvSpPr>
      <dsp:spPr>
        <a:xfrm>
          <a:off x="8849921" y="4276999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FSAF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FCOS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FoveaBox</a:t>
          </a:r>
          <a:endParaRPr lang="zh-CN" altLang="en-US" sz="1700" kern="1200" dirty="0"/>
        </a:p>
      </dsp:txBody>
      <dsp:txXfrm>
        <a:off x="8875842" y="4302920"/>
        <a:ext cx="1725117" cy="8331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C4262-0A7B-4BE7-955C-8B92DE950A92}">
      <dsp:nvSpPr>
        <dsp:cNvPr id="0" name=""/>
        <dsp:cNvSpPr/>
      </dsp:nvSpPr>
      <dsp:spPr>
        <a:xfrm>
          <a:off x="7130" y="1438606"/>
          <a:ext cx="1514982" cy="63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物体检测</a:t>
          </a:r>
          <a:endParaRPr lang="zh-CN" altLang="en-US" sz="1700" kern="1200" dirty="0"/>
        </a:p>
      </dsp:txBody>
      <dsp:txXfrm>
        <a:off x="25684" y="1457160"/>
        <a:ext cx="1477874" cy="596369"/>
      </dsp:txXfrm>
    </dsp:sp>
    <dsp:sp modelId="{E34CEB5C-47B6-4169-B9F1-9E260296B2F4}">
      <dsp:nvSpPr>
        <dsp:cNvPr id="0" name=""/>
        <dsp:cNvSpPr/>
      </dsp:nvSpPr>
      <dsp:spPr>
        <a:xfrm rot="17538922">
          <a:off x="1039811" y="1020551"/>
          <a:ext cx="155506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555068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8468" y="997165"/>
        <a:ext cx="77753" cy="77753"/>
      </dsp:txXfrm>
    </dsp:sp>
    <dsp:sp modelId="{CE218FAF-FB97-4CF4-BD2A-DB87ECF5D2AE}">
      <dsp:nvSpPr>
        <dsp:cNvPr id="0" name=""/>
        <dsp:cNvSpPr/>
      </dsp:nvSpPr>
      <dsp:spPr>
        <a:xfrm>
          <a:off x="2112578" y="0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传统方法</a:t>
          </a:r>
          <a:endParaRPr lang="zh-CN" altLang="en-US" sz="1700" kern="1200" dirty="0"/>
        </a:p>
      </dsp:txBody>
      <dsp:txXfrm>
        <a:off x="2131132" y="18554"/>
        <a:ext cx="1385117" cy="596369"/>
      </dsp:txXfrm>
    </dsp:sp>
    <dsp:sp modelId="{E5391862-0780-419C-A796-F9DAD63CE5D7}">
      <dsp:nvSpPr>
        <dsp:cNvPr id="0" name=""/>
        <dsp:cNvSpPr/>
      </dsp:nvSpPr>
      <dsp:spPr>
        <a:xfrm rot="1206">
          <a:off x="3534803" y="302180"/>
          <a:ext cx="531785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5317854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060784" y="184725"/>
        <a:ext cx="265892" cy="265892"/>
      </dsp:txXfrm>
    </dsp:sp>
    <dsp:sp modelId="{D4A72749-FD75-46B5-8E30-6C9C1E69D709}">
      <dsp:nvSpPr>
        <dsp:cNvPr id="0" name=""/>
        <dsp:cNvSpPr/>
      </dsp:nvSpPr>
      <dsp:spPr>
        <a:xfrm>
          <a:off x="8852657" y="0"/>
          <a:ext cx="1755422" cy="637208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VJ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DPM</a:t>
          </a:r>
          <a:endParaRPr lang="zh-CN" altLang="en-US" sz="1700" kern="1200" dirty="0"/>
        </a:p>
      </dsp:txBody>
      <dsp:txXfrm>
        <a:off x="8871320" y="18663"/>
        <a:ext cx="1718096" cy="599882"/>
      </dsp:txXfrm>
    </dsp:sp>
    <dsp:sp modelId="{6CFF46A3-1015-4A65-A7EB-6172329F0935}">
      <dsp:nvSpPr>
        <dsp:cNvPr id="0" name=""/>
        <dsp:cNvSpPr/>
      </dsp:nvSpPr>
      <dsp:spPr>
        <a:xfrm rot="3840295">
          <a:off x="1143750" y="2345303"/>
          <a:ext cx="1347191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347191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83665" y="2327114"/>
        <a:ext cx="67359" cy="67359"/>
      </dsp:txXfrm>
    </dsp:sp>
    <dsp:sp modelId="{F68F9B9A-24D5-4416-B118-AF15640CA5F7}">
      <dsp:nvSpPr>
        <dsp:cNvPr id="0" name=""/>
        <dsp:cNvSpPr/>
      </dsp:nvSpPr>
      <dsp:spPr>
        <a:xfrm>
          <a:off x="2112578" y="2649504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</a:t>
          </a:r>
          <a:endParaRPr lang="zh-CN" altLang="en-US" sz="1700" kern="1200" dirty="0"/>
        </a:p>
      </dsp:txBody>
      <dsp:txXfrm>
        <a:off x="2131132" y="2668058"/>
        <a:ext cx="1385117" cy="596369"/>
      </dsp:txXfrm>
    </dsp:sp>
    <dsp:sp modelId="{D70B1E33-83CA-4B02-B456-EA60435C85AE}">
      <dsp:nvSpPr>
        <dsp:cNvPr id="0" name=""/>
        <dsp:cNvSpPr/>
      </dsp:nvSpPr>
      <dsp:spPr>
        <a:xfrm rot="18091995">
          <a:off x="3249866" y="2441613"/>
          <a:ext cx="11946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194689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7343" y="2427236"/>
        <a:ext cx="59734" cy="59734"/>
      </dsp:txXfrm>
    </dsp:sp>
    <dsp:sp modelId="{13350D57-F7F4-4B97-A9A8-CFB558AD6FA0}">
      <dsp:nvSpPr>
        <dsp:cNvPr id="0" name=""/>
        <dsp:cNvSpPr/>
      </dsp:nvSpPr>
      <dsp:spPr>
        <a:xfrm>
          <a:off x="4159618" y="1629360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Anchor-based</a:t>
          </a:r>
          <a:endParaRPr lang="zh-CN" altLang="en-US" sz="1700" kern="1200" dirty="0"/>
        </a:p>
      </dsp:txBody>
      <dsp:txXfrm>
        <a:off x="4178281" y="1648023"/>
        <a:ext cx="1718096" cy="599882"/>
      </dsp:txXfrm>
    </dsp:sp>
    <dsp:sp modelId="{E03C2728-8606-436B-BD12-756D291A1334}">
      <dsp:nvSpPr>
        <dsp:cNvPr id="0" name=""/>
        <dsp:cNvSpPr/>
      </dsp:nvSpPr>
      <dsp:spPr>
        <a:xfrm rot="19046986">
          <a:off x="5794164" y="1622041"/>
          <a:ext cx="91811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918118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0270" y="1614579"/>
        <a:ext cx="45905" cy="45905"/>
      </dsp:txXfrm>
    </dsp:sp>
    <dsp:sp modelId="{2B7A2728-22C9-4173-BD8A-D89EA5AB2EC9}">
      <dsp:nvSpPr>
        <dsp:cNvPr id="0" name=""/>
        <dsp:cNvSpPr/>
      </dsp:nvSpPr>
      <dsp:spPr>
        <a:xfrm>
          <a:off x="6591405" y="1008495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One-stage</a:t>
          </a:r>
          <a:endParaRPr lang="zh-CN" altLang="en-US" sz="1700" kern="1200" dirty="0"/>
        </a:p>
      </dsp:txBody>
      <dsp:txXfrm>
        <a:off x="6610068" y="1027158"/>
        <a:ext cx="1376618" cy="599882"/>
      </dsp:txXfrm>
    </dsp:sp>
    <dsp:sp modelId="{7D2ADA26-DBB4-43C8-B075-A9B5DEF5C1EA}">
      <dsp:nvSpPr>
        <dsp:cNvPr id="0" name=""/>
        <dsp:cNvSpPr/>
      </dsp:nvSpPr>
      <dsp:spPr>
        <a:xfrm rot="21559157">
          <a:off x="8005320" y="1306637"/>
          <a:ext cx="83684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3" y="1301207"/>
        <a:ext cx="41842" cy="41842"/>
      </dsp:txXfrm>
    </dsp:sp>
    <dsp:sp modelId="{FB4386A2-963C-4AC3-B6F3-026B0B5D4773}">
      <dsp:nvSpPr>
        <dsp:cNvPr id="0" name=""/>
        <dsp:cNvSpPr/>
      </dsp:nvSpPr>
      <dsp:spPr>
        <a:xfrm>
          <a:off x="8842138" y="87465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SSD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RetinaNet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RefineDet</a:t>
          </a:r>
          <a:endParaRPr lang="zh-CN" altLang="en-US" sz="1700" kern="1200" dirty="0"/>
        </a:p>
      </dsp:txBody>
      <dsp:txXfrm>
        <a:off x="8868059" y="900575"/>
        <a:ext cx="1725117" cy="833163"/>
      </dsp:txXfrm>
    </dsp:sp>
    <dsp:sp modelId="{9D537162-9E74-460D-873F-E1E9C5F310B3}">
      <dsp:nvSpPr>
        <dsp:cNvPr id="0" name=""/>
        <dsp:cNvSpPr/>
      </dsp:nvSpPr>
      <dsp:spPr>
        <a:xfrm rot="2379472">
          <a:off x="5813951" y="2212818"/>
          <a:ext cx="87854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78544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1259" y="2206345"/>
        <a:ext cx="43927" cy="43927"/>
      </dsp:txXfrm>
    </dsp:sp>
    <dsp:sp modelId="{BB6EC9C0-08CF-41BA-898B-D2FFF6E6172F}">
      <dsp:nvSpPr>
        <dsp:cNvPr id="0" name=""/>
        <dsp:cNvSpPr/>
      </dsp:nvSpPr>
      <dsp:spPr>
        <a:xfrm>
          <a:off x="6591405" y="219004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Two-stage</a:t>
          </a:r>
          <a:endParaRPr lang="zh-CN" altLang="en-US" sz="1700" kern="1200" dirty="0"/>
        </a:p>
      </dsp:txBody>
      <dsp:txXfrm>
        <a:off x="6610068" y="2208712"/>
        <a:ext cx="1376618" cy="599882"/>
      </dsp:txXfrm>
    </dsp:sp>
    <dsp:sp modelId="{3BAEF512-F3F9-466A-B00C-10D6066C1471}">
      <dsp:nvSpPr>
        <dsp:cNvPr id="0" name=""/>
        <dsp:cNvSpPr/>
      </dsp:nvSpPr>
      <dsp:spPr>
        <a:xfrm rot="21594452">
          <a:off x="8005349" y="2492487"/>
          <a:ext cx="8367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789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4" y="2487058"/>
        <a:ext cx="41839" cy="41839"/>
      </dsp:txXfrm>
    </dsp:sp>
    <dsp:sp modelId="{10CBB8D4-9AF4-48C9-B787-D1D8B3FDA6EA}">
      <dsp:nvSpPr>
        <dsp:cNvPr id="0" name=""/>
        <dsp:cNvSpPr/>
      </dsp:nvSpPr>
      <dsp:spPr>
        <a:xfrm>
          <a:off x="8842138" y="2064800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FRCNN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R-FCN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FPN</a:t>
          </a:r>
          <a:endParaRPr lang="zh-CN" altLang="en-US" sz="1700" kern="1200" dirty="0"/>
        </a:p>
      </dsp:txBody>
      <dsp:txXfrm>
        <a:off x="8868059" y="2090721"/>
        <a:ext cx="1725117" cy="833163"/>
      </dsp:txXfrm>
    </dsp:sp>
    <dsp:sp modelId="{EBD89809-A075-4DBA-94F0-61E2D5DE3EF5}">
      <dsp:nvSpPr>
        <dsp:cNvPr id="0" name=""/>
        <dsp:cNvSpPr/>
      </dsp:nvSpPr>
      <dsp:spPr>
        <a:xfrm rot="3802967">
          <a:off x="3144618" y="3582727"/>
          <a:ext cx="141378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413784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6166" y="3562874"/>
        <a:ext cx="70689" cy="70689"/>
      </dsp:txXfrm>
    </dsp:sp>
    <dsp:sp modelId="{B410BD33-3750-45F2-ABB6-632A8E554372}">
      <dsp:nvSpPr>
        <dsp:cNvPr id="0" name=""/>
        <dsp:cNvSpPr/>
      </dsp:nvSpPr>
      <dsp:spPr>
        <a:xfrm>
          <a:off x="4168218" y="3911589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Anchor-free</a:t>
          </a:r>
          <a:endParaRPr lang="zh-CN" altLang="en-US" sz="1700" kern="1200" dirty="0"/>
        </a:p>
      </dsp:txBody>
      <dsp:txXfrm>
        <a:off x="4186881" y="3930252"/>
        <a:ext cx="1718096" cy="599882"/>
      </dsp:txXfrm>
    </dsp:sp>
    <dsp:sp modelId="{274E0543-B021-4273-9AEF-AEFE7F3A2065}">
      <dsp:nvSpPr>
        <dsp:cNvPr id="0" name=""/>
        <dsp:cNvSpPr/>
      </dsp:nvSpPr>
      <dsp:spPr>
        <a:xfrm rot="19275524">
          <a:off x="5828246" y="3943368"/>
          <a:ext cx="86715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67155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145" y="3937180"/>
        <a:ext cx="43357" cy="43357"/>
      </dsp:txXfrm>
    </dsp:sp>
    <dsp:sp modelId="{67535D4E-BD41-46F5-9F0B-B68878712FAA}">
      <dsp:nvSpPr>
        <dsp:cNvPr id="0" name=""/>
        <dsp:cNvSpPr/>
      </dsp:nvSpPr>
      <dsp:spPr>
        <a:xfrm>
          <a:off x="6600006" y="336891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Keypoint</a:t>
          </a:r>
          <a:endParaRPr lang="zh-CN" altLang="en-US" sz="1700" kern="1200" dirty="0"/>
        </a:p>
      </dsp:txBody>
      <dsp:txXfrm>
        <a:off x="6618669" y="3387582"/>
        <a:ext cx="1376618" cy="599882"/>
      </dsp:txXfrm>
    </dsp:sp>
    <dsp:sp modelId="{C4B50281-B78A-4228-B2EC-45EE7790E515}">
      <dsp:nvSpPr>
        <dsp:cNvPr id="0" name=""/>
        <dsp:cNvSpPr/>
      </dsp:nvSpPr>
      <dsp:spPr>
        <a:xfrm rot="21523906">
          <a:off x="8013848" y="3662779"/>
          <a:ext cx="83617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175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1" y="3657366"/>
        <a:ext cx="41808" cy="41808"/>
      </dsp:txXfrm>
    </dsp:sp>
    <dsp:sp modelId="{4C9E31A8-D85C-4E53-8488-01390C334202}">
      <dsp:nvSpPr>
        <dsp:cNvPr id="0" name=""/>
        <dsp:cNvSpPr/>
      </dsp:nvSpPr>
      <dsp:spPr>
        <a:xfrm>
          <a:off x="8849921" y="322651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CornerNet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CenterNet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RepPoint</a:t>
          </a:r>
          <a:endParaRPr lang="zh-CN" altLang="en-US" sz="1700" kern="1200" dirty="0"/>
        </a:p>
      </dsp:txBody>
      <dsp:txXfrm>
        <a:off x="8875842" y="3252435"/>
        <a:ext cx="1725117" cy="833163"/>
      </dsp:txXfrm>
    </dsp:sp>
    <dsp:sp modelId="{09251458-0E9D-4BD2-BE5A-2C672781B0A2}">
      <dsp:nvSpPr>
        <dsp:cNvPr id="0" name=""/>
        <dsp:cNvSpPr/>
      </dsp:nvSpPr>
      <dsp:spPr>
        <a:xfrm rot="2164569">
          <a:off x="5843403" y="4461094"/>
          <a:ext cx="836840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0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903" y="4455664"/>
        <a:ext cx="41842" cy="41842"/>
      </dsp:txXfrm>
    </dsp:sp>
    <dsp:sp modelId="{EB4C76F7-71AA-4FA0-B64D-1B58983B7923}">
      <dsp:nvSpPr>
        <dsp:cNvPr id="0" name=""/>
        <dsp:cNvSpPr/>
      </dsp:nvSpPr>
      <dsp:spPr>
        <a:xfrm>
          <a:off x="6600006" y="4404371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Segmentation</a:t>
          </a:r>
          <a:endParaRPr lang="zh-CN" altLang="en-US" sz="1700" kern="1200" dirty="0"/>
        </a:p>
      </dsp:txBody>
      <dsp:txXfrm>
        <a:off x="6618669" y="4423034"/>
        <a:ext cx="1376618" cy="599882"/>
      </dsp:txXfrm>
    </dsp:sp>
    <dsp:sp modelId="{ACBA3240-56B1-4A8D-B30C-B1031F004A55}">
      <dsp:nvSpPr>
        <dsp:cNvPr id="0" name=""/>
        <dsp:cNvSpPr/>
      </dsp:nvSpPr>
      <dsp:spPr>
        <a:xfrm rot="21585713">
          <a:off x="8013947" y="4705748"/>
          <a:ext cx="83597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597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6" y="4700339"/>
        <a:ext cx="41798" cy="41798"/>
      </dsp:txXfrm>
    </dsp:sp>
    <dsp:sp modelId="{2C9BA656-234C-4020-AA72-5D898442D72B}">
      <dsp:nvSpPr>
        <dsp:cNvPr id="0" name=""/>
        <dsp:cNvSpPr/>
      </dsp:nvSpPr>
      <dsp:spPr>
        <a:xfrm>
          <a:off x="8849921" y="4276999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FSAF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FCOS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FoveaBox</a:t>
          </a:r>
          <a:endParaRPr lang="zh-CN" altLang="en-US" sz="1700" kern="1200" dirty="0"/>
        </a:p>
      </dsp:txBody>
      <dsp:txXfrm>
        <a:off x="8875842" y="4302920"/>
        <a:ext cx="1725117" cy="83316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C4262-0A7B-4BE7-955C-8B92DE950A92}">
      <dsp:nvSpPr>
        <dsp:cNvPr id="0" name=""/>
        <dsp:cNvSpPr/>
      </dsp:nvSpPr>
      <dsp:spPr>
        <a:xfrm>
          <a:off x="7130" y="1438606"/>
          <a:ext cx="1514982" cy="63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物体检测</a:t>
          </a:r>
          <a:endParaRPr lang="zh-CN" altLang="en-US" sz="1700" kern="1200" dirty="0"/>
        </a:p>
      </dsp:txBody>
      <dsp:txXfrm>
        <a:off x="25684" y="1457160"/>
        <a:ext cx="1477874" cy="596369"/>
      </dsp:txXfrm>
    </dsp:sp>
    <dsp:sp modelId="{E34CEB5C-47B6-4169-B9F1-9E260296B2F4}">
      <dsp:nvSpPr>
        <dsp:cNvPr id="0" name=""/>
        <dsp:cNvSpPr/>
      </dsp:nvSpPr>
      <dsp:spPr>
        <a:xfrm rot="17538922">
          <a:off x="1039811" y="1020551"/>
          <a:ext cx="155506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555068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78468" y="997165"/>
        <a:ext cx="77753" cy="77753"/>
      </dsp:txXfrm>
    </dsp:sp>
    <dsp:sp modelId="{CE218FAF-FB97-4CF4-BD2A-DB87ECF5D2AE}">
      <dsp:nvSpPr>
        <dsp:cNvPr id="0" name=""/>
        <dsp:cNvSpPr/>
      </dsp:nvSpPr>
      <dsp:spPr>
        <a:xfrm>
          <a:off x="2112578" y="0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传统方法</a:t>
          </a:r>
          <a:endParaRPr lang="zh-CN" altLang="en-US" sz="1700" kern="1200" dirty="0"/>
        </a:p>
      </dsp:txBody>
      <dsp:txXfrm>
        <a:off x="2131132" y="18554"/>
        <a:ext cx="1385117" cy="596369"/>
      </dsp:txXfrm>
    </dsp:sp>
    <dsp:sp modelId="{E5391862-0780-419C-A796-F9DAD63CE5D7}">
      <dsp:nvSpPr>
        <dsp:cNvPr id="0" name=""/>
        <dsp:cNvSpPr/>
      </dsp:nvSpPr>
      <dsp:spPr>
        <a:xfrm rot="1206">
          <a:off x="3534803" y="302180"/>
          <a:ext cx="531785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5317854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6060784" y="184725"/>
        <a:ext cx="265892" cy="265892"/>
      </dsp:txXfrm>
    </dsp:sp>
    <dsp:sp modelId="{D4A72749-FD75-46B5-8E30-6C9C1E69D709}">
      <dsp:nvSpPr>
        <dsp:cNvPr id="0" name=""/>
        <dsp:cNvSpPr/>
      </dsp:nvSpPr>
      <dsp:spPr>
        <a:xfrm>
          <a:off x="8852657" y="0"/>
          <a:ext cx="1755422" cy="637208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VJ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DPM</a:t>
          </a:r>
          <a:endParaRPr lang="zh-CN" altLang="en-US" sz="1700" kern="1200" dirty="0"/>
        </a:p>
      </dsp:txBody>
      <dsp:txXfrm>
        <a:off x="8871320" y="18663"/>
        <a:ext cx="1718096" cy="599882"/>
      </dsp:txXfrm>
    </dsp:sp>
    <dsp:sp modelId="{6CFF46A3-1015-4A65-A7EB-6172329F0935}">
      <dsp:nvSpPr>
        <dsp:cNvPr id="0" name=""/>
        <dsp:cNvSpPr/>
      </dsp:nvSpPr>
      <dsp:spPr>
        <a:xfrm rot="3840295">
          <a:off x="1143750" y="2345303"/>
          <a:ext cx="1347191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347191" y="1549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83665" y="2327114"/>
        <a:ext cx="67359" cy="67359"/>
      </dsp:txXfrm>
    </dsp:sp>
    <dsp:sp modelId="{F68F9B9A-24D5-4416-B118-AF15640CA5F7}">
      <dsp:nvSpPr>
        <dsp:cNvPr id="0" name=""/>
        <dsp:cNvSpPr/>
      </dsp:nvSpPr>
      <dsp:spPr>
        <a:xfrm>
          <a:off x="2112578" y="2649504"/>
          <a:ext cx="1422225" cy="6334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深度学习</a:t>
          </a:r>
          <a:endParaRPr lang="zh-CN" altLang="en-US" sz="1700" kern="1200" dirty="0"/>
        </a:p>
      </dsp:txBody>
      <dsp:txXfrm>
        <a:off x="2131132" y="2668058"/>
        <a:ext cx="1385117" cy="596369"/>
      </dsp:txXfrm>
    </dsp:sp>
    <dsp:sp modelId="{D70B1E33-83CA-4B02-B456-EA60435C85AE}">
      <dsp:nvSpPr>
        <dsp:cNvPr id="0" name=""/>
        <dsp:cNvSpPr/>
      </dsp:nvSpPr>
      <dsp:spPr>
        <a:xfrm rot="18091995">
          <a:off x="3249866" y="2441613"/>
          <a:ext cx="11946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194689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7343" y="2427236"/>
        <a:ext cx="59734" cy="59734"/>
      </dsp:txXfrm>
    </dsp:sp>
    <dsp:sp modelId="{13350D57-F7F4-4B97-A9A8-CFB558AD6FA0}">
      <dsp:nvSpPr>
        <dsp:cNvPr id="0" name=""/>
        <dsp:cNvSpPr/>
      </dsp:nvSpPr>
      <dsp:spPr>
        <a:xfrm>
          <a:off x="4159618" y="1629360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Anchor-based</a:t>
          </a:r>
          <a:endParaRPr lang="zh-CN" altLang="en-US" sz="1700" kern="1200" dirty="0"/>
        </a:p>
      </dsp:txBody>
      <dsp:txXfrm>
        <a:off x="4178281" y="1648023"/>
        <a:ext cx="1718096" cy="599882"/>
      </dsp:txXfrm>
    </dsp:sp>
    <dsp:sp modelId="{E03C2728-8606-436B-BD12-756D291A1334}">
      <dsp:nvSpPr>
        <dsp:cNvPr id="0" name=""/>
        <dsp:cNvSpPr/>
      </dsp:nvSpPr>
      <dsp:spPr>
        <a:xfrm rot="19046986">
          <a:off x="5794164" y="1622041"/>
          <a:ext cx="918118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918118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0270" y="1614579"/>
        <a:ext cx="45905" cy="45905"/>
      </dsp:txXfrm>
    </dsp:sp>
    <dsp:sp modelId="{2B7A2728-22C9-4173-BD8A-D89EA5AB2EC9}">
      <dsp:nvSpPr>
        <dsp:cNvPr id="0" name=""/>
        <dsp:cNvSpPr/>
      </dsp:nvSpPr>
      <dsp:spPr>
        <a:xfrm>
          <a:off x="6591405" y="1008495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One-stage</a:t>
          </a:r>
          <a:endParaRPr lang="zh-CN" altLang="en-US" sz="1700" kern="1200" dirty="0"/>
        </a:p>
      </dsp:txBody>
      <dsp:txXfrm>
        <a:off x="6610068" y="1027158"/>
        <a:ext cx="1376618" cy="599882"/>
      </dsp:txXfrm>
    </dsp:sp>
    <dsp:sp modelId="{7D2ADA26-DBB4-43C8-B075-A9B5DEF5C1EA}">
      <dsp:nvSpPr>
        <dsp:cNvPr id="0" name=""/>
        <dsp:cNvSpPr/>
      </dsp:nvSpPr>
      <dsp:spPr>
        <a:xfrm rot="21559157">
          <a:off x="8005320" y="1306637"/>
          <a:ext cx="83684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3" y="1301207"/>
        <a:ext cx="41842" cy="41842"/>
      </dsp:txXfrm>
    </dsp:sp>
    <dsp:sp modelId="{FB4386A2-963C-4AC3-B6F3-026B0B5D4773}">
      <dsp:nvSpPr>
        <dsp:cNvPr id="0" name=""/>
        <dsp:cNvSpPr/>
      </dsp:nvSpPr>
      <dsp:spPr>
        <a:xfrm>
          <a:off x="8842138" y="87465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SSD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RetinaNet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RefineDet</a:t>
          </a:r>
          <a:endParaRPr lang="zh-CN" altLang="en-US" sz="1700" kern="1200" dirty="0"/>
        </a:p>
      </dsp:txBody>
      <dsp:txXfrm>
        <a:off x="8868059" y="900575"/>
        <a:ext cx="1725117" cy="833163"/>
      </dsp:txXfrm>
    </dsp:sp>
    <dsp:sp modelId="{9D537162-9E74-460D-873F-E1E9C5F310B3}">
      <dsp:nvSpPr>
        <dsp:cNvPr id="0" name=""/>
        <dsp:cNvSpPr/>
      </dsp:nvSpPr>
      <dsp:spPr>
        <a:xfrm rot="2379472">
          <a:off x="5813951" y="2212818"/>
          <a:ext cx="87854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78544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31259" y="2206345"/>
        <a:ext cx="43927" cy="43927"/>
      </dsp:txXfrm>
    </dsp:sp>
    <dsp:sp modelId="{BB6EC9C0-08CF-41BA-898B-D2FFF6E6172F}">
      <dsp:nvSpPr>
        <dsp:cNvPr id="0" name=""/>
        <dsp:cNvSpPr/>
      </dsp:nvSpPr>
      <dsp:spPr>
        <a:xfrm>
          <a:off x="6591405" y="219004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Two-stage</a:t>
          </a:r>
          <a:endParaRPr lang="zh-CN" altLang="en-US" sz="1700" kern="1200" dirty="0"/>
        </a:p>
      </dsp:txBody>
      <dsp:txXfrm>
        <a:off x="6610068" y="2208712"/>
        <a:ext cx="1376618" cy="599882"/>
      </dsp:txXfrm>
    </dsp:sp>
    <dsp:sp modelId="{3BAEF512-F3F9-466A-B00C-10D6066C1471}">
      <dsp:nvSpPr>
        <dsp:cNvPr id="0" name=""/>
        <dsp:cNvSpPr/>
      </dsp:nvSpPr>
      <dsp:spPr>
        <a:xfrm rot="21594452">
          <a:off x="8005349" y="2492487"/>
          <a:ext cx="836789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789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02824" y="2487058"/>
        <a:ext cx="41839" cy="41839"/>
      </dsp:txXfrm>
    </dsp:sp>
    <dsp:sp modelId="{10CBB8D4-9AF4-48C9-B787-D1D8B3FDA6EA}">
      <dsp:nvSpPr>
        <dsp:cNvPr id="0" name=""/>
        <dsp:cNvSpPr/>
      </dsp:nvSpPr>
      <dsp:spPr>
        <a:xfrm>
          <a:off x="8842138" y="2064800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FRCNN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R-FCN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FPN</a:t>
          </a:r>
          <a:endParaRPr lang="zh-CN" altLang="en-US" sz="1700" kern="1200" dirty="0"/>
        </a:p>
      </dsp:txBody>
      <dsp:txXfrm>
        <a:off x="8868059" y="2090721"/>
        <a:ext cx="1725117" cy="833163"/>
      </dsp:txXfrm>
    </dsp:sp>
    <dsp:sp modelId="{EBD89809-A075-4DBA-94F0-61E2D5DE3EF5}">
      <dsp:nvSpPr>
        <dsp:cNvPr id="0" name=""/>
        <dsp:cNvSpPr/>
      </dsp:nvSpPr>
      <dsp:spPr>
        <a:xfrm rot="3802967">
          <a:off x="3144618" y="3582727"/>
          <a:ext cx="1413784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1413784" y="1549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816166" y="3562874"/>
        <a:ext cx="70689" cy="70689"/>
      </dsp:txXfrm>
    </dsp:sp>
    <dsp:sp modelId="{B410BD33-3750-45F2-ABB6-632A8E554372}">
      <dsp:nvSpPr>
        <dsp:cNvPr id="0" name=""/>
        <dsp:cNvSpPr/>
      </dsp:nvSpPr>
      <dsp:spPr>
        <a:xfrm>
          <a:off x="4168218" y="3911589"/>
          <a:ext cx="1755422" cy="6372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Anchor-free</a:t>
          </a:r>
          <a:endParaRPr lang="zh-CN" altLang="en-US" sz="1700" kern="1200" dirty="0"/>
        </a:p>
      </dsp:txBody>
      <dsp:txXfrm>
        <a:off x="4186881" y="3930252"/>
        <a:ext cx="1718096" cy="599882"/>
      </dsp:txXfrm>
    </dsp:sp>
    <dsp:sp modelId="{274E0543-B021-4273-9AEF-AEFE7F3A2065}">
      <dsp:nvSpPr>
        <dsp:cNvPr id="0" name=""/>
        <dsp:cNvSpPr/>
      </dsp:nvSpPr>
      <dsp:spPr>
        <a:xfrm rot="19275524">
          <a:off x="5828246" y="3943368"/>
          <a:ext cx="86715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67155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145" y="3937180"/>
        <a:ext cx="43357" cy="43357"/>
      </dsp:txXfrm>
    </dsp:sp>
    <dsp:sp modelId="{67535D4E-BD41-46F5-9F0B-B68878712FAA}">
      <dsp:nvSpPr>
        <dsp:cNvPr id="0" name=""/>
        <dsp:cNvSpPr/>
      </dsp:nvSpPr>
      <dsp:spPr>
        <a:xfrm>
          <a:off x="6600006" y="3368919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Keypoint</a:t>
          </a:r>
          <a:endParaRPr lang="zh-CN" altLang="en-US" sz="1700" kern="1200" dirty="0"/>
        </a:p>
      </dsp:txBody>
      <dsp:txXfrm>
        <a:off x="6618669" y="3387582"/>
        <a:ext cx="1376618" cy="599882"/>
      </dsp:txXfrm>
    </dsp:sp>
    <dsp:sp modelId="{C4B50281-B78A-4228-B2EC-45EE7790E515}">
      <dsp:nvSpPr>
        <dsp:cNvPr id="0" name=""/>
        <dsp:cNvSpPr/>
      </dsp:nvSpPr>
      <dsp:spPr>
        <a:xfrm rot="21523906">
          <a:off x="8013848" y="3662779"/>
          <a:ext cx="836175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175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1" y="3657366"/>
        <a:ext cx="41808" cy="41808"/>
      </dsp:txXfrm>
    </dsp:sp>
    <dsp:sp modelId="{4C9E31A8-D85C-4E53-8488-01390C334202}">
      <dsp:nvSpPr>
        <dsp:cNvPr id="0" name=""/>
        <dsp:cNvSpPr/>
      </dsp:nvSpPr>
      <dsp:spPr>
        <a:xfrm>
          <a:off x="8849921" y="3226514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CornerNet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CenterNet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CornerNet-Lite</a:t>
          </a:r>
          <a:endParaRPr lang="zh-CN" altLang="en-US" sz="1700" kern="1200" dirty="0"/>
        </a:p>
      </dsp:txBody>
      <dsp:txXfrm>
        <a:off x="8875842" y="3252435"/>
        <a:ext cx="1725117" cy="833163"/>
      </dsp:txXfrm>
    </dsp:sp>
    <dsp:sp modelId="{09251458-0E9D-4BD2-BE5A-2C672781B0A2}">
      <dsp:nvSpPr>
        <dsp:cNvPr id="0" name=""/>
        <dsp:cNvSpPr/>
      </dsp:nvSpPr>
      <dsp:spPr>
        <a:xfrm rot="2164569">
          <a:off x="5843403" y="4461094"/>
          <a:ext cx="836840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6840" y="1549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6240903" y="4455664"/>
        <a:ext cx="41842" cy="41842"/>
      </dsp:txXfrm>
    </dsp:sp>
    <dsp:sp modelId="{EB4C76F7-71AA-4FA0-B64D-1B58983B7923}">
      <dsp:nvSpPr>
        <dsp:cNvPr id="0" name=""/>
        <dsp:cNvSpPr/>
      </dsp:nvSpPr>
      <dsp:spPr>
        <a:xfrm>
          <a:off x="6600006" y="4404371"/>
          <a:ext cx="1413944" cy="6372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Segmentation</a:t>
          </a:r>
          <a:endParaRPr lang="zh-CN" altLang="en-US" sz="1700" kern="1200" dirty="0"/>
        </a:p>
      </dsp:txBody>
      <dsp:txXfrm>
        <a:off x="6618669" y="4423034"/>
        <a:ext cx="1376618" cy="599882"/>
      </dsp:txXfrm>
    </dsp:sp>
    <dsp:sp modelId="{ACBA3240-56B1-4A8D-B30C-B1031F004A55}">
      <dsp:nvSpPr>
        <dsp:cNvPr id="0" name=""/>
        <dsp:cNvSpPr/>
      </dsp:nvSpPr>
      <dsp:spPr>
        <a:xfrm rot="21585713">
          <a:off x="8013947" y="4705748"/>
          <a:ext cx="835977" cy="30981"/>
        </a:xfrm>
        <a:custGeom>
          <a:avLst/>
          <a:gdLst/>
          <a:ahLst/>
          <a:cxnLst/>
          <a:rect l="0" t="0" r="0" b="0"/>
          <a:pathLst>
            <a:path>
              <a:moveTo>
                <a:pt x="0" y="15490"/>
              </a:moveTo>
              <a:lnTo>
                <a:pt x="835977" y="15490"/>
              </a:lnTo>
            </a:path>
          </a:pathLst>
        </a:cu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8411036" y="4700339"/>
        <a:ext cx="41798" cy="41798"/>
      </dsp:txXfrm>
    </dsp:sp>
    <dsp:sp modelId="{2C9BA656-234C-4020-AA72-5D898442D72B}">
      <dsp:nvSpPr>
        <dsp:cNvPr id="0" name=""/>
        <dsp:cNvSpPr/>
      </dsp:nvSpPr>
      <dsp:spPr>
        <a:xfrm>
          <a:off x="8849921" y="4276999"/>
          <a:ext cx="1776959" cy="885005"/>
        </a:xfrm>
        <a:prstGeom prst="roundRect">
          <a:avLst>
            <a:gd name="adj" fmla="val 10000"/>
          </a:avLst>
        </a:prstGeom>
        <a:solidFill>
          <a:schemeClr val="bg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FSAF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smtClean="0"/>
            <a:t>FCOS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ts val="300"/>
            </a:spcAft>
          </a:pPr>
          <a:r>
            <a:rPr lang="en-US" altLang="zh-CN" sz="1700" kern="1200" dirty="0" err="1" smtClean="0"/>
            <a:t>FoveaBox</a:t>
          </a:r>
          <a:endParaRPr lang="zh-CN" altLang="en-US" sz="1700" kern="1200" dirty="0"/>
        </a:p>
      </dsp:txBody>
      <dsp:txXfrm>
        <a:off x="8875842" y="4302920"/>
        <a:ext cx="1725117" cy="8331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6B7F0-7E9B-4954-9B5B-5955B1D09B70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9B182-194F-4119-BF58-A1DF8FD4B7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58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9639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832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536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977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416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614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物体检测算法大致分为两类：一步法检测器和二步法检测器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一步法检测器：在原图上铺设一系列锚点框</a:t>
            </a:r>
            <a:r>
              <a:rPr lang="en-US" altLang="zh-CN" dirty="0" smtClean="0"/>
              <a:t>(anchor)</a:t>
            </a:r>
            <a:r>
              <a:rPr lang="zh-CN" altLang="en-US" dirty="0" smtClean="0"/>
              <a:t>，利用一个全卷积网络，对这些锚点框进行一次分类和一次回归，得到检测结果。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二步法检测器：在原图上铺设一系列锚点框</a:t>
            </a:r>
            <a:r>
              <a:rPr lang="en-US" altLang="zh-CN" dirty="0" smtClean="0"/>
              <a:t>(anchor)</a:t>
            </a:r>
            <a:r>
              <a:rPr lang="zh-CN" altLang="en-US" dirty="0" smtClean="0"/>
              <a:t>，利用一个网络，对这些锚点框进行两次分类和两次回归，得到检测结果。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相对于一步法检测器，二步法检测器多了一个步骤。如果这两类方法在相同的条件下（如相同的输入，相同的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设置，相同的机器等），一步法一般胜在高效率，因为它没有耗时的第二步，而二步法的精度要更高一些，现在各个检测库上排名靠前的算法，基本都是二步法。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309563">
              <a:lnSpc>
                <a:spcPct val="110000"/>
              </a:lnSpc>
              <a:spcBef>
                <a:spcPts val="563"/>
              </a:spcBef>
            </a:pPr>
            <a:fld id="{3C7970E3-E969-4B5B-B387-9B817F0C226C}" type="slidenum">
              <a:rPr lang="ko-KR" altLang="en-US" sz="1500" kern="0">
                <a:solidFill>
                  <a:srgbClr val="FFFFFF"/>
                </a:solidFill>
                <a:latin typeface="Avenir Next LT Pro Regular"/>
                <a:sym typeface="Avenir Next LT Pro Regular"/>
              </a:rPr>
              <a:pPr algn="ctr" defTabSz="309563">
                <a:lnSpc>
                  <a:spcPct val="110000"/>
                </a:lnSpc>
                <a:spcBef>
                  <a:spcPts val="563"/>
                </a:spcBef>
              </a:pPr>
              <a:t>23</a:t>
            </a:fld>
            <a:endParaRPr lang="ko-KR" altLang="en-US" sz="1500" kern="0">
              <a:solidFill>
                <a:srgbClr val="FFFFFF"/>
              </a:solidFill>
              <a:latin typeface="Avenir 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8913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/>
              <a:t>比较出名的一步法检测器有</a:t>
            </a:r>
            <a:r>
              <a:rPr lang="en-US" altLang="zh-CN" dirty="0" smtClean="0"/>
              <a:t>YOLO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SSD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RetinaNet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CornerNet</a:t>
            </a:r>
            <a:r>
              <a:rPr lang="zh-CN" altLang="en-US" dirty="0" smtClean="0"/>
              <a:t>，其中</a:t>
            </a:r>
            <a:r>
              <a:rPr lang="en-US" altLang="zh-CN" dirty="0" smtClean="0"/>
              <a:t>SSD</a:t>
            </a:r>
            <a:r>
              <a:rPr lang="zh-CN" altLang="en-US" dirty="0" smtClean="0"/>
              <a:t>是一步法检测器的集大成者，后续大部分的一步法工作都是基于它的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 smtClean="0"/>
              <a:t>比较出名的二步法检测器有</a:t>
            </a:r>
            <a:r>
              <a:rPr lang="pt-BR" altLang="zh-CN" dirty="0" smtClean="0"/>
              <a:t>Faster R-CNN</a:t>
            </a:r>
            <a:r>
              <a:rPr lang="zh-CN" altLang="en-US" dirty="0" smtClean="0"/>
              <a:t>、</a:t>
            </a:r>
            <a:r>
              <a:rPr lang="pt-BR" altLang="zh-CN" dirty="0" smtClean="0"/>
              <a:t>R-FCN</a:t>
            </a:r>
            <a:r>
              <a:rPr lang="zh-CN" altLang="en-US" dirty="0" smtClean="0"/>
              <a:t>、</a:t>
            </a:r>
            <a:r>
              <a:rPr lang="pt-BR" altLang="zh-CN" dirty="0" smtClean="0"/>
              <a:t>FPN</a:t>
            </a:r>
            <a:r>
              <a:rPr lang="zh-CN" altLang="en-US" dirty="0" smtClean="0"/>
              <a:t>、</a:t>
            </a:r>
            <a:r>
              <a:rPr lang="pt-BR" altLang="zh-CN" dirty="0" smtClean="0"/>
              <a:t>Cascade R-CNN</a:t>
            </a:r>
            <a:r>
              <a:rPr lang="zh-CN" altLang="en-US" dirty="0" smtClean="0"/>
              <a:t>、</a:t>
            </a:r>
            <a:r>
              <a:rPr lang="pt-BR" altLang="zh-CN" dirty="0" smtClean="0"/>
              <a:t>SNIP</a:t>
            </a:r>
            <a:r>
              <a:rPr lang="zh-CN" altLang="en-US" dirty="0" smtClean="0"/>
              <a:t>，其中</a:t>
            </a:r>
            <a:r>
              <a:rPr lang="en-US" altLang="zh-CN" dirty="0" smtClean="0"/>
              <a:t>Faster R-CNN</a:t>
            </a:r>
            <a:r>
              <a:rPr lang="zh-CN" altLang="en-US" dirty="0" smtClean="0"/>
              <a:t>是奠基性工作，基本所有的检测算法的，都是在它的基础上改进的，包括一步法</a:t>
            </a:r>
            <a:r>
              <a:rPr lang="en-US" altLang="zh-CN" dirty="0" smtClean="0"/>
              <a:t>SSD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309563">
              <a:lnSpc>
                <a:spcPct val="110000"/>
              </a:lnSpc>
              <a:spcBef>
                <a:spcPts val="563"/>
              </a:spcBef>
            </a:pPr>
            <a:fld id="{3C7970E3-E969-4B5B-B387-9B817F0C226C}" type="slidenum">
              <a:rPr lang="ko-KR" altLang="en-US" sz="1500" kern="0">
                <a:solidFill>
                  <a:srgbClr val="FFFFFF"/>
                </a:solidFill>
                <a:latin typeface="Avenir Next LT Pro Regular"/>
                <a:sym typeface="Avenir Next LT Pro Regular"/>
              </a:rPr>
              <a:pPr algn="ctr" defTabSz="309563">
                <a:lnSpc>
                  <a:spcPct val="110000"/>
                </a:lnSpc>
                <a:spcBef>
                  <a:spcPts val="563"/>
                </a:spcBef>
              </a:pPr>
              <a:t>24</a:t>
            </a:fld>
            <a:endParaRPr lang="ko-KR" altLang="en-US" sz="1500" kern="0">
              <a:solidFill>
                <a:srgbClr val="FFFFFF"/>
              </a:solidFill>
              <a:latin typeface="Avenir 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10774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刚刚讲过了，二步法相对于一步法，多了后面扣特征并进一步分类和回归的这一步骤。多的这一步一般比较耗时，但它能够显著提升精度，原因是它让二步法相对于一步法有了一下几个优势：</a:t>
            </a:r>
            <a:endParaRPr lang="en-US" altLang="zh-CN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CN" altLang="en-US" sz="1200" kern="0" dirty="0" smtClean="0">
                <a:solidFill>
                  <a:srgbClr val="FFFFFF"/>
                </a:solidFill>
                <a:sym typeface="Avenir Next LT Pro Regular"/>
              </a:rPr>
              <a:t>二阶段的分类</a:t>
            </a:r>
            <a:r>
              <a:rPr lang="zh-CN" altLang="en-US" dirty="0" smtClean="0"/>
              <a:t>：二步法的第一步在分类时，正负样本是极不平衡的，导致分类器训练比较困难，这也是一步法效果不如二步法的原因之一，也是</a:t>
            </a:r>
            <a:r>
              <a:rPr lang="en-US" altLang="zh-CN" dirty="0" smtClean="0"/>
              <a:t>focal loss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motivation</a:t>
            </a:r>
            <a:r>
              <a:rPr lang="zh-CN" altLang="en-US" dirty="0" smtClean="0"/>
              <a:t>。而第二步在分类时，由于第一步滤掉了绝大部分的负样本，送给第二步分类的</a:t>
            </a:r>
            <a:r>
              <a:rPr lang="en-US" altLang="zh-CN" dirty="0" smtClean="0"/>
              <a:t>proposal</a:t>
            </a:r>
            <a:r>
              <a:rPr lang="zh-CN" altLang="en-US" dirty="0" smtClean="0"/>
              <a:t>中，正负样本比例已经比较平衡了，所以第二步分类中不存在正负样本极度不平衡的问题。即二步法可以在很大程度上，缓和正负样本极度不平衡的分类问题。</a:t>
            </a:r>
            <a:endParaRPr lang="en-US" altLang="zh-CN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CN" altLang="en-US" dirty="0" smtClean="0"/>
              <a:t>二阶段的回归：二步法中，第一步会先对初始候选框进行校正，然后把校正过的候选框送给第二步，作为第二步校正的初始候选框，再让第二步进一步校正。</a:t>
            </a:r>
            <a:endParaRPr lang="en-US" altLang="zh-CN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CN" altLang="en-US" dirty="0" smtClean="0"/>
              <a:t>二阶段的特征：在二步法中，第一步和第二步法，除了共享的特征外，他们都有自己独有的特征，专注于自身的任务。具体来说，这两个步骤独有的特征，分别处理着不同难度的任务，如第一步中的特征，专注于处理二分类任务（区分前景和背景）和粗略的回归问题；第二步的特征，专注于处理多分类任务和精确的回归问题。</a:t>
            </a:r>
            <a:endParaRPr lang="en-US" altLang="zh-CN" dirty="0" smtClean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zh-CN" altLang="en-US" dirty="0" smtClean="0"/>
              <a:t>特征校准：在二步法中，有一个很重要的</a:t>
            </a:r>
            <a:r>
              <a:rPr lang="en-US" altLang="zh-CN" dirty="0" err="1" smtClean="0"/>
              <a:t>RoIPooling</a:t>
            </a:r>
            <a:r>
              <a:rPr lang="zh-CN" altLang="en-US" dirty="0" smtClean="0"/>
              <a:t>扣特征的操作，它把候选区域对应的特征抠出来，达到了特征校准的目的，而一步法中，特征是对不齐的</a:t>
            </a:r>
            <a:endParaRPr lang="en-US" altLang="zh-CN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为了能让一步法也具备二步法的这些个优势，我们提出了</a:t>
            </a:r>
            <a:r>
              <a:rPr lang="en-US" altLang="zh-CN" dirty="0" smtClean="0"/>
              <a:t>RefineDet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SRN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AlignDet</a:t>
            </a:r>
            <a:r>
              <a:rPr lang="zh-CN" altLang="en-US" dirty="0" smtClean="0"/>
              <a:t>等一些列检测算法。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309563">
              <a:lnSpc>
                <a:spcPct val="110000"/>
              </a:lnSpc>
              <a:spcBef>
                <a:spcPts val="563"/>
              </a:spcBef>
            </a:pPr>
            <a:fld id="{3C7970E3-E969-4B5B-B387-9B817F0C226C}" type="slidenum">
              <a:rPr lang="ko-KR" altLang="en-US" sz="1500" kern="0">
                <a:solidFill>
                  <a:srgbClr val="FFFFFF"/>
                </a:solidFill>
                <a:latin typeface="Avenir Next LT Pro Regular"/>
                <a:sym typeface="Avenir Next LT Pro Regular"/>
              </a:rPr>
              <a:pPr algn="ctr" defTabSz="309563">
                <a:lnSpc>
                  <a:spcPct val="110000"/>
                </a:lnSpc>
                <a:spcBef>
                  <a:spcPts val="563"/>
                </a:spcBef>
              </a:pPr>
              <a:t>25</a:t>
            </a:fld>
            <a:endParaRPr lang="ko-KR" altLang="en-US" sz="1500" kern="0">
              <a:solidFill>
                <a:srgbClr val="FFFFFF"/>
              </a:solidFill>
              <a:latin typeface="Avenir 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7745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RefineDet</a:t>
            </a:r>
            <a:r>
              <a:rPr lang="zh-CN" altLang="en-US" dirty="0" smtClean="0"/>
              <a:t>发表于</a:t>
            </a:r>
            <a:r>
              <a:rPr lang="en-US" altLang="zh-CN" dirty="0" smtClean="0"/>
              <a:t>CVPR2018</a:t>
            </a:r>
            <a:r>
              <a:rPr lang="zh-CN" altLang="en-US" dirty="0" smtClean="0"/>
              <a:t>，题目是</a:t>
            </a:r>
            <a:r>
              <a:rPr lang="en-US" altLang="zh-CN" dirty="0" smtClean="0"/>
              <a:t>single-shot refinement neural network for object detection</a:t>
            </a:r>
            <a:r>
              <a:rPr lang="zh-CN" altLang="en-US" dirty="0" smtClean="0"/>
              <a:t>，后续要介绍的两个工作也是基于它改进的。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63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700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 smtClean="0"/>
              <a:t>这个是</a:t>
            </a:r>
            <a:r>
              <a:rPr lang="en-US" altLang="zh-CN" dirty="0" smtClean="0"/>
              <a:t>RefineDet</a:t>
            </a:r>
            <a:r>
              <a:rPr lang="zh-CN" altLang="en-US" dirty="0" smtClean="0"/>
              <a:t>的检测框架。该框架由两个模块组成，即上面的</a:t>
            </a:r>
            <a:r>
              <a:rPr lang="en-US" altLang="zh-CN" dirty="0" smtClean="0"/>
              <a:t>Anchor Refinement Module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ARM</a:t>
            </a:r>
            <a:r>
              <a:rPr lang="zh-CN" altLang="en-US" dirty="0" smtClean="0"/>
              <a:t>）和下面的</a:t>
            </a:r>
            <a:r>
              <a:rPr lang="en-US" altLang="zh-CN" dirty="0" smtClean="0"/>
              <a:t>Object Detection Module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ODM</a:t>
            </a:r>
            <a:r>
              <a:rPr lang="zh-CN" altLang="en-US" dirty="0" smtClean="0"/>
              <a:t>），它俩是由</a:t>
            </a:r>
            <a:r>
              <a:rPr lang="en-US" altLang="zh-CN" dirty="0" smtClean="0"/>
              <a:t>Transfer Connection</a:t>
            </a:r>
            <a:r>
              <a:rPr lang="en-US" altLang="zh-CN" baseline="0" dirty="0" smtClean="0"/>
              <a:t> Block</a:t>
            </a:r>
            <a:r>
              <a:rPr lang="zh-CN" altLang="en-US" baseline="0" dirty="0" smtClean="0"/>
              <a:t>（</a:t>
            </a:r>
            <a:r>
              <a:rPr lang="en-US" altLang="zh-CN" baseline="0" dirty="0" smtClean="0"/>
              <a:t>TCB</a:t>
            </a:r>
            <a:r>
              <a:rPr lang="zh-CN" altLang="en-US" baseline="0" dirty="0" smtClean="0"/>
              <a:t>）连接。</a:t>
            </a:r>
            <a:endParaRPr lang="en-US" altLang="zh-CN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aseline="0" dirty="0" smtClean="0"/>
              <a:t>在这个框架中，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模块专注于二分类任务，为后续</a:t>
            </a:r>
            <a:r>
              <a:rPr lang="en-US" altLang="zh-CN" baseline="0" dirty="0" smtClean="0"/>
              <a:t>ODM</a:t>
            </a:r>
            <a:r>
              <a:rPr lang="zh-CN" altLang="en-US" baseline="0" dirty="0" smtClean="0"/>
              <a:t>模块过滤掉大量简单的负样本；同时进行初级的边框校正，为后续的</a:t>
            </a:r>
            <a:r>
              <a:rPr lang="en-US" altLang="zh-CN" baseline="0" dirty="0" smtClean="0"/>
              <a:t>ODM</a:t>
            </a:r>
            <a:r>
              <a:rPr lang="zh-CN" altLang="en-US" baseline="0" dirty="0" smtClean="0"/>
              <a:t>模块提供更好的边框回归起点。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模块模拟的是二步法中第一个步骤，如</a:t>
            </a:r>
            <a:r>
              <a:rPr lang="en-US" altLang="zh-CN" baseline="0" dirty="0" smtClean="0"/>
              <a:t>Faster R-CNN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RPN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baseline="0" dirty="0" smtClean="0"/>
              <a:t>ODM</a:t>
            </a:r>
            <a:r>
              <a:rPr lang="zh-CN" altLang="en-US" baseline="0" dirty="0" smtClean="0"/>
              <a:t>模块把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优化过的</a:t>
            </a:r>
            <a:r>
              <a:rPr lang="en-US" altLang="zh-CN" baseline="0" dirty="0" smtClean="0"/>
              <a:t>anchor</a:t>
            </a:r>
            <a:r>
              <a:rPr lang="zh-CN" altLang="en-US" baseline="0" dirty="0" smtClean="0"/>
              <a:t>作为输入，专注于多分类任务和进一步的边框校正。它模拟的是二步法中的第二个步骤，如</a:t>
            </a:r>
            <a:r>
              <a:rPr lang="en-US" altLang="zh-CN" baseline="0" dirty="0" smtClean="0"/>
              <a:t>Faster R-CNN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Fast R-CNN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aseline="0" dirty="0" smtClean="0"/>
              <a:t>其中</a:t>
            </a:r>
            <a:r>
              <a:rPr lang="en-US" altLang="zh-CN" baseline="0" dirty="0" smtClean="0"/>
              <a:t>ODM</a:t>
            </a:r>
            <a:r>
              <a:rPr lang="zh-CN" altLang="en-US" baseline="0" dirty="0" smtClean="0"/>
              <a:t>模块没有使用类似逐候选区域</a:t>
            </a:r>
            <a:r>
              <a:rPr lang="en-US" altLang="zh-CN" baseline="0" dirty="0" smtClean="0"/>
              <a:t>RoIPooling</a:t>
            </a:r>
            <a:r>
              <a:rPr lang="zh-CN" altLang="en-US" baseline="0" dirty="0" smtClean="0"/>
              <a:t>的耗时操作，而是直接通过</a:t>
            </a:r>
            <a:r>
              <a:rPr lang="en-US" altLang="zh-CN" baseline="0" dirty="0" smtClean="0"/>
              <a:t>TCB</a:t>
            </a:r>
            <a:r>
              <a:rPr lang="zh-CN" altLang="en-US" baseline="0" dirty="0" smtClean="0"/>
              <a:t>连接，转换</a:t>
            </a:r>
            <a:r>
              <a:rPr lang="en-US" altLang="zh-CN" baseline="0" dirty="0" smtClean="0"/>
              <a:t>ARM</a:t>
            </a:r>
            <a:r>
              <a:rPr lang="zh-CN" altLang="en-US" baseline="0" dirty="0" smtClean="0"/>
              <a:t>的特征，并融合高层的特征，以得到感受野丰富、细节充足、内容抽象的特征，用于进一步的分类和回归。</a:t>
            </a:r>
            <a:endParaRPr lang="en-US" altLang="zh-CN" baseline="0" dirty="0" smtClean="0"/>
          </a:p>
          <a:p>
            <a:pPr marL="0" indent="0" defTabSz="412740">
              <a:lnSpc>
                <a:spcPct val="300000"/>
              </a:lnSpc>
              <a:spcBef>
                <a:spcPts val="751"/>
              </a:spcBef>
              <a:buFont typeface="Arial" panose="020B0604020202020204" pitchFamily="34" charset="0"/>
              <a:buNone/>
            </a:pPr>
            <a:endParaRPr lang="en-US" altLang="zh-CN" baseline="0" dirty="0" smtClean="0"/>
          </a:p>
          <a:p>
            <a:pPr marL="0" indent="0" defTabSz="412740">
              <a:lnSpc>
                <a:spcPct val="300000"/>
              </a:lnSpc>
              <a:spcBef>
                <a:spcPts val="751"/>
              </a:spcBef>
              <a:buFont typeface="Arial" panose="020B0604020202020204" pitchFamily="34" charset="0"/>
              <a:buNone/>
            </a:pPr>
            <a:r>
              <a:rPr lang="zh-CN" altLang="en-US" baseline="0" dirty="0" smtClean="0"/>
              <a:t>因此</a:t>
            </a:r>
            <a:r>
              <a:rPr lang="en-US" altLang="zh-CN" baseline="0" dirty="0" smtClean="0"/>
              <a:t>RefineDet</a:t>
            </a:r>
            <a:r>
              <a:rPr lang="zh-CN" altLang="en-US" baseline="0" dirty="0" smtClean="0"/>
              <a:t>属于一步法，但是具备了二步法的</a:t>
            </a:r>
            <a:r>
              <a:rPr lang="zh-CN" altLang="en-US" sz="1200" kern="0" dirty="0" smtClean="0">
                <a:solidFill>
                  <a:srgbClr val="FFFFFF"/>
                </a:solidFill>
                <a:sym typeface="Avenir Next LT Pro Regular"/>
              </a:rPr>
              <a:t>二阶段</a:t>
            </a:r>
            <a:r>
              <a:rPr lang="zh-CN" altLang="en-US" sz="1200" kern="0" dirty="0" smtClean="0">
                <a:solidFill>
                  <a:srgbClr val="FF0000"/>
                </a:solidFill>
                <a:sym typeface="Avenir Next LT Pro Regular"/>
              </a:rPr>
              <a:t>分类、</a:t>
            </a:r>
            <a:r>
              <a:rPr lang="zh-CN" altLang="en-US" sz="1200" kern="0" dirty="0" smtClean="0">
                <a:solidFill>
                  <a:srgbClr val="FFFFFF"/>
                </a:solidFill>
                <a:sym typeface="Avenir Next LT Pro Regular"/>
              </a:rPr>
              <a:t>二阶段</a:t>
            </a:r>
            <a:r>
              <a:rPr lang="zh-CN" altLang="en-US" sz="1200" kern="0" dirty="0" smtClean="0">
                <a:solidFill>
                  <a:srgbClr val="FF0000"/>
                </a:solidFill>
                <a:sym typeface="Avenir Next LT Pro Regular"/>
              </a:rPr>
              <a:t>回归、</a:t>
            </a:r>
            <a:r>
              <a:rPr lang="zh-CN" altLang="en-US" sz="1200" kern="0" dirty="0" smtClean="0">
                <a:solidFill>
                  <a:srgbClr val="FFFFFF"/>
                </a:solidFill>
                <a:sym typeface="Avenir Next LT Pro Regular"/>
              </a:rPr>
              <a:t>二阶段</a:t>
            </a:r>
            <a:r>
              <a:rPr lang="zh-CN" altLang="en-US" sz="1200" kern="0" dirty="0" smtClean="0">
                <a:solidFill>
                  <a:srgbClr val="FF0000"/>
                </a:solidFill>
                <a:sym typeface="Avenir Next LT Pro Regular"/>
              </a:rPr>
              <a:t>特征这</a:t>
            </a:r>
            <a:r>
              <a:rPr lang="en-US" altLang="zh-CN" sz="1200" kern="0" dirty="0" smtClean="0">
                <a:solidFill>
                  <a:srgbClr val="FF0000"/>
                </a:solidFill>
                <a:sym typeface="Avenir Next LT Pro Regular"/>
              </a:rPr>
              <a:t>3</a:t>
            </a:r>
            <a:r>
              <a:rPr lang="zh-CN" altLang="en-US" sz="1200" kern="0" dirty="0" smtClean="0">
                <a:solidFill>
                  <a:srgbClr val="FF0000"/>
                </a:solidFill>
                <a:sym typeface="Avenir Next LT Pro Regular"/>
              </a:rPr>
              <a:t>个优势。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309563">
              <a:lnSpc>
                <a:spcPct val="110000"/>
              </a:lnSpc>
              <a:spcBef>
                <a:spcPts val="563"/>
              </a:spcBef>
            </a:pPr>
            <a:fld id="{3C7970E3-E969-4B5B-B387-9B817F0C226C}" type="slidenum">
              <a:rPr lang="ko-KR" altLang="en-US" sz="1500" kern="0">
                <a:solidFill>
                  <a:srgbClr val="FFFFFF"/>
                </a:solidFill>
                <a:latin typeface="Avenir Next LT Pro Regular"/>
                <a:sym typeface="Avenir Next LT Pro Regular"/>
              </a:rPr>
              <a:pPr algn="ctr" defTabSz="309563">
                <a:lnSpc>
                  <a:spcPct val="110000"/>
                </a:lnSpc>
                <a:spcBef>
                  <a:spcPts val="563"/>
                </a:spcBef>
              </a:pPr>
              <a:t>27</a:t>
            </a:fld>
            <a:endParaRPr lang="ko-KR" altLang="en-US" sz="1500" kern="0">
              <a:solidFill>
                <a:srgbClr val="FFFFFF"/>
              </a:solidFill>
              <a:latin typeface="Avenir 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3027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这个表格总结了著名的一步法的速度，以及他们在</a:t>
            </a:r>
            <a:r>
              <a:rPr lang="en-US" altLang="zh-CN" dirty="0" smtClean="0"/>
              <a:t>VOC2007</a:t>
            </a:r>
            <a:r>
              <a:rPr lang="zh-CN" altLang="en-US" dirty="0" smtClean="0"/>
              <a:t>测试集上的精度。算法的速度都是在</a:t>
            </a:r>
            <a:r>
              <a:rPr lang="en-US" altLang="zh-CN" dirty="0" smtClean="0"/>
              <a:t>Titan X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Maxwell</a:t>
            </a:r>
            <a:r>
              <a:rPr lang="zh-CN" altLang="en-US" dirty="0" smtClean="0"/>
              <a:t>架构）上测试的。我们的算法在保持一步法速度的同时，能够达到甚至超过二步法的精度。</a:t>
            </a:r>
            <a:endParaRPr lang="en-US" altLang="zh-CN" dirty="0" smtClean="0"/>
          </a:p>
          <a:p>
            <a:r>
              <a:rPr lang="zh-CN" altLang="en-US" dirty="0" smtClean="0"/>
              <a:t>跟</a:t>
            </a:r>
            <a:r>
              <a:rPr lang="en-US" altLang="zh-CN" dirty="0" smtClean="0"/>
              <a:t>SSD</a:t>
            </a:r>
            <a:r>
              <a:rPr lang="zh-CN" altLang="en-US" dirty="0" smtClean="0"/>
              <a:t>相比，我们的算法框架多了下面一部分卷积层和反卷积层，为什么速度还比</a:t>
            </a:r>
            <a:r>
              <a:rPr lang="en-US" altLang="zh-CN" dirty="0" smtClean="0"/>
              <a:t>SSD</a:t>
            </a:r>
            <a:r>
              <a:rPr lang="zh-CN" altLang="en-US" dirty="0" smtClean="0"/>
              <a:t>快一些？这里主要有两点原因：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我们使用了较少的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，如</a:t>
            </a:r>
            <a:r>
              <a:rPr lang="en-US" altLang="zh-CN" dirty="0" smtClean="0"/>
              <a:t>512</a:t>
            </a:r>
            <a:r>
              <a:rPr lang="zh-CN" altLang="en-US" dirty="0" smtClean="0"/>
              <a:t>尺度下，我们总共有</a:t>
            </a:r>
            <a:r>
              <a:rPr lang="en-US" altLang="zh-CN" dirty="0" smtClean="0"/>
              <a:t>1.6W</a:t>
            </a:r>
            <a:r>
              <a:rPr lang="zh-CN" altLang="en-US" dirty="0" smtClean="0"/>
              <a:t>个框，而</a:t>
            </a:r>
            <a:r>
              <a:rPr lang="en-US" altLang="zh-CN" dirty="0" smtClean="0"/>
              <a:t>SSD</a:t>
            </a:r>
            <a:r>
              <a:rPr lang="zh-CN" altLang="en-US" dirty="0" smtClean="0"/>
              <a:t>有</a:t>
            </a:r>
            <a:r>
              <a:rPr lang="en-US" altLang="zh-CN" dirty="0" smtClean="0"/>
              <a:t>2.5W</a:t>
            </a:r>
            <a:r>
              <a:rPr lang="zh-CN" altLang="en-US" dirty="0" smtClean="0"/>
              <a:t>个框。我们使用较少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也能达到高精度的原因是二阶段回归。虽然我们总共预设了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个尺度（</a:t>
            </a:r>
            <a:r>
              <a:rPr lang="en-US" altLang="zh-CN" dirty="0" smtClean="0"/>
              <a:t>32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,64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128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256,</a:t>
            </a:r>
            <a:r>
              <a:rPr lang="zh-CN" altLang="en-US" dirty="0" smtClean="0"/>
              <a:t>）和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个比例（</a:t>
            </a:r>
            <a:r>
              <a:rPr lang="en-US" altLang="zh-CN" dirty="0" smtClean="0"/>
              <a:t>0.5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），但是经过第一阶段的回归后，预设的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被极大的丰富了，因此用于第二阶段回归的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，具备着丰富的尺度和比例。</a:t>
            </a:r>
            <a:endParaRPr lang="en-US" altLang="zh-CN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个原因是，由于显存限制，我们只在基础网络的基础上，新加了很少的卷积层，并只选了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个卷积层作为检测层。如果增加更多卷积层，并选择更多检测层，效果应该还能得到进一步提升。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309563">
              <a:lnSpc>
                <a:spcPct val="110000"/>
              </a:lnSpc>
              <a:spcBef>
                <a:spcPts val="563"/>
              </a:spcBef>
            </a:pPr>
            <a:fld id="{3C7970E3-E969-4B5B-B387-9B817F0C226C}" type="slidenum">
              <a:rPr lang="ko-KR" altLang="en-US" sz="1500" kern="0">
                <a:solidFill>
                  <a:srgbClr val="FFFFFF"/>
                </a:solidFill>
                <a:latin typeface="Avenir Next LT Pro Regular"/>
                <a:sym typeface="Avenir Next LT Pro Regular"/>
              </a:rPr>
              <a:pPr algn="ctr" defTabSz="309563">
                <a:lnSpc>
                  <a:spcPct val="110000"/>
                </a:lnSpc>
                <a:spcBef>
                  <a:spcPts val="563"/>
                </a:spcBef>
              </a:pPr>
              <a:t>28</a:t>
            </a:fld>
            <a:endParaRPr lang="ko-KR" altLang="en-US" sz="1500" kern="0">
              <a:solidFill>
                <a:srgbClr val="FFFFFF"/>
              </a:solidFill>
              <a:latin typeface="Avenir 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07323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这个是我们算法，在</a:t>
            </a:r>
            <a:r>
              <a:rPr lang="en-US" altLang="zh-CN" dirty="0" smtClean="0"/>
              <a:t>VOC2007</a:t>
            </a:r>
            <a:r>
              <a:rPr lang="zh-CN" altLang="en-US" dirty="0" smtClean="0"/>
              <a:t>，</a:t>
            </a:r>
            <a:r>
              <a:rPr lang="en-US" altLang="zh-CN" dirty="0" smtClean="0"/>
              <a:t>VOC2012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COCO</a:t>
            </a:r>
            <a:r>
              <a:rPr lang="zh-CN" altLang="en-US" dirty="0" smtClean="0"/>
              <a:t>上详细的结果。由于显存的限制，我们只训了输入为</a:t>
            </a:r>
            <a:r>
              <a:rPr lang="en-US" altLang="zh-CN" dirty="0" smtClean="0"/>
              <a:t>320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512</a:t>
            </a:r>
            <a:r>
              <a:rPr lang="zh-CN" altLang="en-US" dirty="0" smtClean="0"/>
              <a:t>的两个模型。从这些结果中，有以下几点结论：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输入尺度与精度高度正相关：训练和测试的输入越大，精度就会越高，尤其是在</a:t>
            </a:r>
            <a:r>
              <a:rPr lang="en-US" altLang="zh-CN" dirty="0" smtClean="0"/>
              <a:t>COCO</a:t>
            </a:r>
            <a:r>
              <a:rPr lang="zh-CN" altLang="en-US" dirty="0" smtClean="0"/>
              <a:t>上，如</a:t>
            </a:r>
            <a:r>
              <a:rPr lang="en-US" altLang="zh-CN" dirty="0" smtClean="0"/>
              <a:t>512</a:t>
            </a:r>
            <a:r>
              <a:rPr lang="zh-CN" altLang="en-US" dirty="0" smtClean="0"/>
              <a:t>相对</a:t>
            </a:r>
            <a:r>
              <a:rPr lang="en-US" altLang="zh-CN" dirty="0" smtClean="0"/>
              <a:t>320</a:t>
            </a:r>
            <a:r>
              <a:rPr lang="zh-CN" altLang="en-US" dirty="0" smtClean="0"/>
              <a:t>，精度平均提升了</a:t>
            </a:r>
            <a:r>
              <a:rPr lang="en-US" altLang="zh-CN" dirty="0" smtClean="0"/>
              <a:t>3.6</a:t>
            </a:r>
            <a:r>
              <a:rPr lang="zh-CN" altLang="en-US" dirty="0" smtClean="0"/>
              <a:t>个点，这主要是因为</a:t>
            </a:r>
            <a:r>
              <a:rPr lang="en-US" altLang="zh-CN" dirty="0" smtClean="0"/>
              <a:t>COCO</a:t>
            </a:r>
            <a:r>
              <a:rPr lang="zh-CN" altLang="en-US" dirty="0" smtClean="0"/>
              <a:t>它有非常多的小物体。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由于显存限制，我们最大只能训</a:t>
            </a:r>
            <a:r>
              <a:rPr lang="en-US" altLang="zh-CN" dirty="0" smtClean="0"/>
              <a:t>512</a:t>
            </a:r>
            <a:r>
              <a:rPr lang="zh-CN" altLang="en-US" dirty="0" smtClean="0"/>
              <a:t>输入的模型，每张卡</a:t>
            </a:r>
            <a:r>
              <a:rPr lang="en-US" altLang="zh-CN" dirty="0" smtClean="0"/>
              <a:t>5</a:t>
            </a:r>
            <a:r>
              <a:rPr lang="zh-CN" altLang="en-US" dirty="0" smtClean="0"/>
              <a:t>张图，如果在增大输入，那么一张卡上图片的数量就会太少，导致</a:t>
            </a:r>
            <a:r>
              <a:rPr lang="en-US" altLang="zh-CN" dirty="0" smtClean="0"/>
              <a:t>BN</a:t>
            </a:r>
            <a:r>
              <a:rPr lang="zh-CN" altLang="en-US" dirty="0" smtClean="0"/>
              <a:t>层统计信息不稳定，严重影响精度。这个问题当时我们找到了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个解决方法：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个就是常用的固定</a:t>
            </a:r>
            <a:r>
              <a:rPr lang="en-US" altLang="zh-CN" dirty="0" smtClean="0"/>
              <a:t>BN</a:t>
            </a:r>
            <a:r>
              <a:rPr lang="zh-CN" altLang="en-US" dirty="0" smtClean="0"/>
              <a:t>层不更新，使用</a:t>
            </a:r>
            <a:r>
              <a:rPr lang="en-US" altLang="zh-CN" dirty="0" smtClean="0"/>
              <a:t>ImageNet</a:t>
            </a:r>
            <a:r>
              <a:rPr lang="zh-CN" altLang="en-US" dirty="0" smtClean="0"/>
              <a:t>的统计信息，另外一个就是多卡同步</a:t>
            </a:r>
            <a:r>
              <a:rPr lang="en-US" altLang="zh-CN" dirty="0" smtClean="0"/>
              <a:t>BN</a:t>
            </a:r>
            <a:r>
              <a:rPr lang="zh-CN" altLang="en-US" dirty="0" smtClean="0"/>
              <a:t>层，网上有一个</a:t>
            </a:r>
            <a:r>
              <a:rPr lang="en-US" altLang="zh-CN" dirty="0" smtClean="0"/>
              <a:t>MPI</a:t>
            </a:r>
            <a:r>
              <a:rPr lang="zh-CN" altLang="en-US" dirty="0" smtClean="0"/>
              <a:t>版本的</a:t>
            </a:r>
            <a:r>
              <a:rPr lang="en-US" altLang="zh-CN" dirty="0" err="1" smtClean="0"/>
              <a:t>caffe</a:t>
            </a:r>
            <a:r>
              <a:rPr lang="zh-CN" altLang="en-US" dirty="0" smtClean="0"/>
              <a:t>，有实现多卡同步的</a:t>
            </a:r>
            <a:r>
              <a:rPr lang="en-US" altLang="zh-CN" dirty="0" smtClean="0"/>
              <a:t>BN</a:t>
            </a:r>
            <a:r>
              <a:rPr lang="zh-CN" altLang="en-US" dirty="0" smtClean="0"/>
              <a:t>层。最近看了在座各位的</a:t>
            </a:r>
            <a:r>
              <a:rPr lang="en-US" altLang="zh-CN" dirty="0" err="1" smtClean="0"/>
              <a:t>MegDet</a:t>
            </a:r>
            <a:r>
              <a:rPr lang="zh-CN" altLang="en-US" dirty="0" smtClean="0"/>
              <a:t>这篇文章，利用</a:t>
            </a:r>
            <a:r>
              <a:rPr lang="en-US" altLang="zh-CN" dirty="0" smtClean="0"/>
              <a:t>NCCL</a:t>
            </a:r>
            <a:r>
              <a:rPr lang="zh-CN" altLang="en-US" dirty="0" smtClean="0"/>
              <a:t>实现了多卡之间的</a:t>
            </a:r>
            <a:r>
              <a:rPr lang="en-US" altLang="zh-CN" dirty="0" smtClean="0"/>
              <a:t>BN</a:t>
            </a:r>
            <a:r>
              <a:rPr lang="zh-CN" altLang="en-US" dirty="0" smtClean="0"/>
              <a:t>层同步，有效地证明了大</a:t>
            </a:r>
            <a:r>
              <a:rPr lang="en-US" altLang="zh-CN" dirty="0" smtClean="0"/>
              <a:t>batch size</a:t>
            </a:r>
            <a:r>
              <a:rPr lang="zh-CN" altLang="en-US" dirty="0" smtClean="0"/>
              <a:t>的作用，同时大</a:t>
            </a:r>
            <a:r>
              <a:rPr lang="en-US" altLang="zh-CN" dirty="0" smtClean="0"/>
              <a:t>batch size</a:t>
            </a:r>
            <a:r>
              <a:rPr lang="zh-CN" altLang="en-US" dirty="0" smtClean="0"/>
              <a:t>训练上也需要更加注意。后续我们打算也利用多卡同步的</a:t>
            </a:r>
            <a:r>
              <a:rPr lang="en-US" altLang="zh-CN" dirty="0" smtClean="0"/>
              <a:t>BN</a:t>
            </a:r>
            <a:r>
              <a:rPr lang="zh-CN" altLang="en-US" dirty="0" smtClean="0"/>
              <a:t>层，训更大尺度的模型。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zh-CN" altLang="en-US" dirty="0" smtClean="0"/>
              <a:t>在同等输入大小下，我们的算法都能取得最好的结果。由于有些算法有着较大的输入，如</a:t>
            </a:r>
            <a:r>
              <a:rPr lang="en-US" altLang="zh-CN" dirty="0" smtClean="0"/>
              <a:t>1000x600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800x800</a:t>
            </a:r>
            <a:r>
              <a:rPr lang="zh-CN" altLang="en-US" dirty="0" smtClean="0"/>
              <a:t>，而输入尺度非常影响精度，但由于资源限制，我们还未能训出更大输入的模型，为了公平的比较，我们使用了多尺度测试方法，以降低尺度不同的影响。下面这两行带</a:t>
            </a:r>
            <a:r>
              <a:rPr lang="en-US" altLang="zh-CN" dirty="0" smtClean="0"/>
              <a:t>+</a:t>
            </a:r>
            <a:r>
              <a:rPr lang="zh-CN" altLang="en-US" dirty="0" smtClean="0"/>
              <a:t>号的，便是多尺度测试的结果。</a:t>
            </a:r>
            <a:endParaRPr lang="en-US" altLang="zh-CN" dirty="0" smtClean="0"/>
          </a:p>
          <a:p>
            <a:pPr marL="228600" indent="-228600">
              <a:buAutoNum type="arabicPeriod"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后面如果可以的话，我们打算训一个</a:t>
            </a:r>
            <a:r>
              <a:rPr lang="en-US" altLang="zh-CN" dirty="0" smtClean="0"/>
              <a:t>800x800</a:t>
            </a:r>
            <a:r>
              <a:rPr lang="zh-CN" altLang="en-US" dirty="0" smtClean="0"/>
              <a:t>左右输入的，希望单模型单尺度的精度，能从</a:t>
            </a:r>
            <a:r>
              <a:rPr lang="en-US" altLang="zh-CN" dirty="0" smtClean="0"/>
              <a:t>36.4</a:t>
            </a:r>
            <a:r>
              <a:rPr lang="zh-CN" altLang="en-US" dirty="0" smtClean="0"/>
              <a:t>提升到</a:t>
            </a:r>
            <a:r>
              <a:rPr lang="en-US" altLang="zh-CN" dirty="0" smtClean="0"/>
              <a:t>40+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4242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93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我们公布了</a:t>
            </a:r>
            <a:r>
              <a:rPr lang="en-US" altLang="zh-CN" dirty="0" smtClean="0"/>
              <a:t>RefineDet</a:t>
            </a:r>
            <a:r>
              <a:rPr lang="zh-CN" altLang="en-US" dirty="0" smtClean="0"/>
              <a:t>的所的训练和测试代码，提供了所有的训练模型，有不少企业在使用，打比赛也被多次用到。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5365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309563">
              <a:lnSpc>
                <a:spcPct val="110000"/>
              </a:lnSpc>
              <a:spcBef>
                <a:spcPts val="563"/>
              </a:spcBef>
            </a:pPr>
            <a:fld id="{3C7970E3-E969-4B5B-B387-9B817F0C226C}" type="slidenum">
              <a:rPr lang="ko-KR" altLang="en-US" sz="1500" kern="0">
                <a:solidFill>
                  <a:srgbClr val="FFFFFF"/>
                </a:solidFill>
                <a:latin typeface="Avenir Next LT Pro Regular"/>
                <a:sym typeface="Avenir Next LT Pro Regular"/>
              </a:rPr>
              <a:pPr algn="ctr" defTabSz="309563">
                <a:lnSpc>
                  <a:spcPct val="110000"/>
                </a:lnSpc>
                <a:spcBef>
                  <a:spcPts val="563"/>
                </a:spcBef>
              </a:pPr>
              <a:t>33</a:t>
            </a:fld>
            <a:endParaRPr lang="ko-KR" altLang="en-US" sz="1500" kern="0">
              <a:solidFill>
                <a:srgbClr val="FFFFFF"/>
              </a:solidFill>
              <a:latin typeface="Avenir 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707407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309563">
              <a:lnSpc>
                <a:spcPct val="110000"/>
              </a:lnSpc>
              <a:spcBef>
                <a:spcPts val="563"/>
              </a:spcBef>
            </a:pPr>
            <a:fld id="{3C7970E3-E969-4B5B-B387-9B817F0C226C}" type="slidenum">
              <a:rPr lang="ko-KR" altLang="en-US" sz="1500" kern="0">
                <a:solidFill>
                  <a:srgbClr val="FFFFFF"/>
                </a:solidFill>
                <a:latin typeface="Avenir Next LT Pro Regular"/>
                <a:sym typeface="Avenir Next LT Pro Regular"/>
              </a:rPr>
              <a:pPr algn="ctr" defTabSz="309563">
                <a:lnSpc>
                  <a:spcPct val="110000"/>
                </a:lnSpc>
                <a:spcBef>
                  <a:spcPts val="563"/>
                </a:spcBef>
              </a:pPr>
              <a:t>34</a:t>
            </a:fld>
            <a:endParaRPr lang="ko-KR" altLang="en-US" sz="1500" kern="0">
              <a:solidFill>
                <a:srgbClr val="FFFFFF"/>
              </a:solidFill>
              <a:latin typeface="Avenir 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87415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389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309563">
              <a:lnSpc>
                <a:spcPct val="110000"/>
              </a:lnSpc>
              <a:spcBef>
                <a:spcPts val="563"/>
              </a:spcBef>
            </a:pPr>
            <a:fld id="{3C7970E3-E969-4B5B-B387-9B817F0C226C}" type="slidenum">
              <a:rPr lang="ko-KR" altLang="en-US" sz="1500" kern="0">
                <a:solidFill>
                  <a:srgbClr val="FFFFFF"/>
                </a:solidFill>
                <a:latin typeface="Avenir Next LT Pro Regular"/>
                <a:sym typeface="Avenir Next LT Pro Regular"/>
              </a:rPr>
              <a:pPr algn="ctr" defTabSz="309563">
                <a:lnSpc>
                  <a:spcPct val="110000"/>
                </a:lnSpc>
                <a:spcBef>
                  <a:spcPts val="563"/>
                </a:spcBef>
              </a:pPr>
              <a:t>36</a:t>
            </a:fld>
            <a:endParaRPr lang="ko-KR" altLang="en-US" sz="1500" kern="0">
              <a:solidFill>
                <a:srgbClr val="FFFFFF"/>
              </a:solidFill>
              <a:latin typeface="Avenir 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2019084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309563">
              <a:lnSpc>
                <a:spcPct val="110000"/>
              </a:lnSpc>
              <a:spcBef>
                <a:spcPts val="563"/>
              </a:spcBef>
            </a:pPr>
            <a:fld id="{3C7970E3-E969-4B5B-B387-9B817F0C226C}" type="slidenum">
              <a:rPr lang="ko-KR" altLang="en-US" sz="1500" kern="0">
                <a:solidFill>
                  <a:srgbClr val="FFFFFF"/>
                </a:solidFill>
                <a:latin typeface="Avenir Next LT Pro Regular"/>
                <a:sym typeface="Avenir Next LT Pro Regular"/>
              </a:rPr>
              <a:pPr algn="ctr" defTabSz="309563">
                <a:lnSpc>
                  <a:spcPct val="110000"/>
                </a:lnSpc>
                <a:spcBef>
                  <a:spcPts val="563"/>
                </a:spcBef>
              </a:pPr>
              <a:t>37</a:t>
            </a:fld>
            <a:endParaRPr lang="ko-KR" altLang="en-US" sz="1500" kern="0">
              <a:solidFill>
                <a:srgbClr val="FFFFFF"/>
              </a:solidFill>
              <a:latin typeface="Avenir 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27899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762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9753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3396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493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627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3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9549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750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66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5633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85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963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1509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167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556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6443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400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622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38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0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466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10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9B182-194F-4119-BF58-A1DF8FD4B79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1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09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98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86506" y="1971677"/>
            <a:ext cx="11056292" cy="4400551"/>
          </a:xfrm>
        </p:spPr>
        <p:txBody>
          <a:bodyPr>
            <a:noAutofit/>
          </a:bodyPr>
          <a:lstStyle>
            <a:lvl1pPr>
              <a:defRPr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041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9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904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5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0996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4704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674684"/>
            <a:ext cx="12192000" cy="397037"/>
          </a:xfrm>
        </p:spPr>
        <p:txBody>
          <a:bodyPr wrap="square" rIns="0">
            <a:noAutofit/>
          </a:bodyPr>
          <a:lstStyle>
            <a:lvl1pPr marL="0" marR="0" indent="0" algn="ctr" defTabSz="4572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1">
                <a:solidFill>
                  <a:srgbClr val="CCCCCC"/>
                </a:solidFill>
                <a:latin typeface="+mn-lt"/>
                <a:cs typeface="AvenirNext LT Pro Regular"/>
              </a:defRPr>
            </a:lvl1pPr>
          </a:lstStyle>
          <a:p>
            <a:pPr algn="ctr"/>
            <a:r>
              <a:rPr lang="en-US" sz="1801" dirty="0">
                <a:solidFill>
                  <a:srgbClr val="CCCCCC"/>
                </a:solidFill>
                <a:ea typeface="ＭＳ Ｐゴシック" charset="0"/>
                <a:cs typeface="Arial" charset="0"/>
              </a:rPr>
              <a:t>- Source of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28559" y="2514601"/>
            <a:ext cx="6928535" cy="1957388"/>
          </a:xfrm>
        </p:spPr>
        <p:txBody>
          <a:bodyPr wrap="square" anchor="b">
            <a:no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buFontTx/>
              <a:buNone/>
              <a:defRPr sz="360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Copy and paste your quote into this text box. Then center everything on the page.</a:t>
            </a:r>
          </a:p>
        </p:txBody>
      </p:sp>
    </p:spTree>
    <p:extLst>
      <p:ext uri="{BB962C8B-B14F-4D97-AF65-F5344CB8AC3E}">
        <p14:creationId xmlns:p14="http://schemas.microsoft.com/office/powerpoint/2010/main" val="553817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6878" y="6467624"/>
            <a:ext cx="2738249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en-US" sz="900" kern="0" dirty="0">
                <a:solidFill>
                  <a:srgbClr val="999999"/>
                </a:solidFill>
                <a:sym typeface="Avenir Next LT Pro Regular"/>
              </a:rPr>
              <a:t>©2015 LinkedIn Corporation. All Rights Reserved.</a:t>
            </a:r>
            <a:endParaRPr lang="en-US" sz="900" kern="0" dirty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3" name="Picture 2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  <p:pic>
        <p:nvPicPr>
          <p:cNvPr id="5" name="Picture 4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0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369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162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79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17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706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Te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36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2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55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1" y="1118784"/>
            <a:ext cx="11329259" cy="5262544"/>
          </a:xfrm>
        </p:spPr>
        <p:txBody>
          <a:bodyPr>
            <a:normAutofit/>
          </a:bodyPr>
          <a:lstStyle>
            <a:lvl1pPr marL="342891" indent="-34289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32" indent="-285744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2971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160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349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93600" y="254688"/>
            <a:ext cx="114336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4673600" y="6558954"/>
            <a:ext cx="2844800" cy="153888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>
                <a:solidFill>
                  <a:srgbClr val="313335"/>
                </a:solidFill>
              </a:rPr>
              <a:pPr/>
              <a:t>‹#›</a:t>
            </a:fld>
            <a:endParaRPr lang="ko-KR" altLang="en-US">
              <a:solidFill>
                <a:srgbClr val="313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95410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fld id="{B8CFCC78-81B3-402A-80D7-0389123F9D11}" type="datetime1">
              <a:rPr lang="zh-CN" altLang="en-US" sz="2000" kern="0" smtClean="0">
                <a:solidFill>
                  <a:srgbClr val="FFFFFF"/>
                </a:solidFill>
                <a:sym typeface="Avenir Next LT Pro Regular"/>
              </a:rPr>
              <a:pPr algn="ctr" defTabSz="412740">
                <a:lnSpc>
                  <a:spcPct val="110000"/>
                </a:lnSpc>
                <a:spcBef>
                  <a:spcPts val="751"/>
                </a:spcBef>
              </a:pPr>
              <a:t>19/5/27</a:t>
            </a:fld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28372" y="6498338"/>
            <a:ext cx="280904" cy="154017"/>
          </a:xfrm>
        </p:spPr>
        <p:txBody>
          <a:bodyPr/>
          <a:lstStyle/>
          <a:p>
            <a:fld id="{D1D960DC-7D64-42FA-B915-78732221F5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78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46222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2943" y="4133851"/>
            <a:ext cx="11017087" cy="1389356"/>
          </a:xfrm>
        </p:spPr>
        <p:txBody>
          <a:bodyPr tIns="0" rIns="0" bIns="0">
            <a:spAutoFit/>
          </a:bodyPr>
          <a:lstStyle>
            <a:lvl1pPr marL="342958" indent="-342958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Lucida Grande"/>
              <a:buChar char="​"/>
              <a:defRPr sz="2251">
                <a:solidFill>
                  <a:schemeClr val="bg1"/>
                </a:solidFill>
                <a:latin typeface="+mn-lt"/>
                <a:cs typeface="AvenirNext LT Pro Regular"/>
              </a:defRPr>
            </a:lvl1pPr>
            <a:lvl2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2pPr>
            <a:lvl3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3pPr>
            <a:lvl4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4pPr>
            <a:lvl5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42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32690" y="4135240"/>
            <a:ext cx="3906943" cy="885051"/>
          </a:xfrm>
        </p:spPr>
        <p:txBody>
          <a:bodyPr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Lucida Grande"/>
              <a:buChar char="​"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Font typeface="Lucida Grande"/>
              <a:buChar char="​"/>
              <a:defRPr baseline="0"/>
            </a:lvl2pPr>
            <a:lvl3pPr marL="0" indent="0">
              <a:spcBef>
                <a:spcPts val="60"/>
              </a:spcBef>
              <a:defRPr/>
            </a:lvl3pPr>
            <a:lvl4pPr marL="0" indent="0">
              <a:spcBef>
                <a:spcPts val="60"/>
              </a:spcBef>
              <a:defRPr/>
            </a:lvl4pPr>
            <a:lvl5pPr marL="0" indent="0">
              <a:spcBef>
                <a:spcPts val="60"/>
              </a:spcBef>
              <a:defRPr/>
            </a:lvl5pPr>
          </a:lstStyle>
          <a:p>
            <a:pPr lvl="0"/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1"/>
            <a:r>
              <a:rPr lang="en-US" dirty="0"/>
              <a:t>Body level three</a:t>
            </a:r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030763" y="4135240"/>
            <a:ext cx="914400" cy="914400"/>
          </a:xfrm>
          <a:noFill/>
          <a:ln w="63500">
            <a:noFill/>
            <a:miter lim="800000"/>
          </a:ln>
          <a:effectLst/>
        </p:spPr>
        <p:txBody>
          <a:bodyPr tIns="0" rIns="0" bIns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</a:t>
            </a:r>
          </a:p>
          <a:p>
            <a:r>
              <a:rPr lang="en-US" dirty="0"/>
              <a:t>to add picture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9332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25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11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021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86506" y="1971677"/>
            <a:ext cx="11056292" cy="4400551"/>
          </a:xfrm>
        </p:spPr>
        <p:txBody>
          <a:bodyPr>
            <a:noAutofit/>
          </a:bodyPr>
          <a:lstStyle>
            <a:lvl1pPr>
              <a:defRPr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67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9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06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5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438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507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674684"/>
            <a:ext cx="12192000" cy="397037"/>
          </a:xfrm>
        </p:spPr>
        <p:txBody>
          <a:bodyPr wrap="square" rIns="0">
            <a:noAutofit/>
          </a:bodyPr>
          <a:lstStyle>
            <a:lvl1pPr marL="0" marR="0" indent="0" algn="ctr" defTabSz="4572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1">
                <a:solidFill>
                  <a:srgbClr val="CCCCCC"/>
                </a:solidFill>
                <a:latin typeface="+mn-lt"/>
                <a:cs typeface="AvenirNext LT Pro Regular"/>
              </a:defRPr>
            </a:lvl1pPr>
          </a:lstStyle>
          <a:p>
            <a:pPr algn="ctr"/>
            <a:r>
              <a:rPr lang="en-US" sz="1801" dirty="0">
                <a:solidFill>
                  <a:srgbClr val="CCCCCC"/>
                </a:solidFill>
                <a:ea typeface="ＭＳ Ｐゴシック" charset="0"/>
                <a:cs typeface="Arial" charset="0"/>
              </a:rPr>
              <a:t>- Source of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28559" y="2514601"/>
            <a:ext cx="6928535" cy="1957388"/>
          </a:xfrm>
        </p:spPr>
        <p:txBody>
          <a:bodyPr wrap="square" anchor="b">
            <a:no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buFontTx/>
              <a:buNone/>
              <a:defRPr sz="360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Copy and paste your quote into this text box. Then center everything on the page.</a:t>
            </a:r>
          </a:p>
        </p:txBody>
      </p:sp>
    </p:spTree>
    <p:extLst>
      <p:ext uri="{BB962C8B-B14F-4D97-AF65-F5344CB8AC3E}">
        <p14:creationId xmlns:p14="http://schemas.microsoft.com/office/powerpoint/2010/main" val="15281833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6878" y="6467624"/>
            <a:ext cx="2738249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en-US" sz="900" kern="0" dirty="0">
                <a:solidFill>
                  <a:srgbClr val="999999"/>
                </a:solidFill>
                <a:sym typeface="Avenir Next LT Pro Regular"/>
              </a:rPr>
              <a:t>©2015 LinkedIn Corporation. All Rights Reserved.</a:t>
            </a:r>
            <a:endParaRPr lang="en-US" sz="900" kern="0" dirty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3" name="Picture 2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  <p:pic>
        <p:nvPicPr>
          <p:cNvPr id="5" name="Picture 4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27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101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872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94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64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2943" y="4133851"/>
            <a:ext cx="11017087" cy="1389356"/>
          </a:xfrm>
        </p:spPr>
        <p:txBody>
          <a:bodyPr tIns="0" rIns="0" bIns="0">
            <a:spAutoFit/>
          </a:bodyPr>
          <a:lstStyle>
            <a:lvl1pPr marL="342958" indent="-342958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Lucida Grande"/>
              <a:buChar char="​"/>
              <a:defRPr sz="2251">
                <a:solidFill>
                  <a:schemeClr val="bg1"/>
                </a:solidFill>
                <a:latin typeface="+mn-lt"/>
                <a:cs typeface="AvenirNext LT Pro Regular"/>
              </a:defRPr>
            </a:lvl1pPr>
            <a:lvl2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2pPr>
            <a:lvl3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3pPr>
            <a:lvl4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4pPr>
            <a:lvl5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091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Te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389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815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64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1" y="1118784"/>
            <a:ext cx="11329259" cy="5262544"/>
          </a:xfrm>
        </p:spPr>
        <p:txBody>
          <a:bodyPr>
            <a:normAutofit/>
          </a:bodyPr>
          <a:lstStyle>
            <a:lvl1pPr marL="342891" indent="-34289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32" indent="-285744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2971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160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349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93600" y="254688"/>
            <a:ext cx="114336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4673600" y="6558954"/>
            <a:ext cx="2844800" cy="153888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>
                <a:solidFill>
                  <a:srgbClr val="313335"/>
                </a:solidFill>
              </a:rPr>
              <a:pPr/>
              <a:t>‹#›</a:t>
            </a:fld>
            <a:endParaRPr lang="ko-KR" altLang="en-US">
              <a:solidFill>
                <a:srgbClr val="313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8688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fld id="{B8CFCC78-81B3-402A-80D7-0389123F9D11}" type="datetime1">
              <a:rPr lang="zh-CN" altLang="en-US" sz="2000" kern="0" smtClean="0">
                <a:solidFill>
                  <a:srgbClr val="FFFFFF"/>
                </a:solidFill>
                <a:sym typeface="Avenir Next LT Pro Regular"/>
              </a:rPr>
              <a:pPr algn="ctr" defTabSz="412740">
                <a:lnSpc>
                  <a:spcPct val="110000"/>
                </a:lnSpc>
                <a:spcBef>
                  <a:spcPts val="751"/>
                </a:spcBef>
              </a:pPr>
              <a:t>19/5/27</a:t>
            </a:fld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28372" y="6498338"/>
            <a:ext cx="280904" cy="154017"/>
          </a:xfrm>
        </p:spPr>
        <p:txBody>
          <a:bodyPr/>
          <a:lstStyle/>
          <a:p>
            <a:fld id="{D1D960DC-7D64-42FA-B915-78732221F5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135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32690" y="4135240"/>
            <a:ext cx="3906943" cy="885051"/>
          </a:xfrm>
        </p:spPr>
        <p:txBody>
          <a:bodyPr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Lucida Grande"/>
              <a:buChar char="​"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Font typeface="Lucida Grande"/>
              <a:buChar char="​"/>
              <a:defRPr baseline="0"/>
            </a:lvl2pPr>
            <a:lvl3pPr marL="0" indent="0">
              <a:spcBef>
                <a:spcPts val="60"/>
              </a:spcBef>
              <a:defRPr/>
            </a:lvl3pPr>
            <a:lvl4pPr marL="0" indent="0">
              <a:spcBef>
                <a:spcPts val="60"/>
              </a:spcBef>
              <a:defRPr/>
            </a:lvl4pPr>
            <a:lvl5pPr marL="0" indent="0">
              <a:spcBef>
                <a:spcPts val="60"/>
              </a:spcBef>
              <a:defRPr/>
            </a:lvl5pPr>
          </a:lstStyle>
          <a:p>
            <a:pPr lvl="0"/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1"/>
            <a:r>
              <a:rPr lang="en-US" dirty="0"/>
              <a:t>Body level three</a:t>
            </a:r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030763" y="4135240"/>
            <a:ext cx="914400" cy="914400"/>
          </a:xfrm>
          <a:noFill/>
          <a:ln w="63500">
            <a:noFill/>
            <a:miter lim="800000"/>
          </a:ln>
          <a:effectLst/>
        </p:spPr>
        <p:txBody>
          <a:bodyPr tIns="0" rIns="0" bIns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</a:t>
            </a:r>
          </a:p>
          <a:p>
            <a:r>
              <a:rPr lang="en-US" dirty="0"/>
              <a:t>to add picture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737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473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6839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86506" y="1971677"/>
            <a:ext cx="11056292" cy="4400551"/>
          </a:xfrm>
        </p:spPr>
        <p:txBody>
          <a:bodyPr>
            <a:noAutofit/>
          </a:bodyPr>
          <a:lstStyle>
            <a:lvl1pPr>
              <a:defRPr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372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9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7395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5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0682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987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9544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674684"/>
            <a:ext cx="12192000" cy="397037"/>
          </a:xfrm>
        </p:spPr>
        <p:txBody>
          <a:bodyPr wrap="square" rIns="0">
            <a:noAutofit/>
          </a:bodyPr>
          <a:lstStyle>
            <a:lvl1pPr marL="0" marR="0" indent="0" algn="ctr" defTabSz="4572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1">
                <a:solidFill>
                  <a:srgbClr val="CCCCCC"/>
                </a:solidFill>
                <a:latin typeface="+mn-lt"/>
                <a:cs typeface="AvenirNext LT Pro Regular"/>
              </a:defRPr>
            </a:lvl1pPr>
          </a:lstStyle>
          <a:p>
            <a:pPr algn="ctr"/>
            <a:r>
              <a:rPr lang="en-US" sz="1801" dirty="0">
                <a:solidFill>
                  <a:srgbClr val="CCCCCC"/>
                </a:solidFill>
                <a:ea typeface="ＭＳ Ｐゴシック" charset="0"/>
                <a:cs typeface="Arial" charset="0"/>
              </a:rPr>
              <a:t>- Source of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28559" y="2514601"/>
            <a:ext cx="6928535" cy="1957388"/>
          </a:xfrm>
        </p:spPr>
        <p:txBody>
          <a:bodyPr wrap="square" anchor="b">
            <a:no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buFontTx/>
              <a:buNone/>
              <a:defRPr sz="360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Copy and paste your quote into this text box. Then center everything on the page.</a:t>
            </a:r>
          </a:p>
        </p:txBody>
      </p:sp>
    </p:spTree>
    <p:extLst>
      <p:ext uri="{BB962C8B-B14F-4D97-AF65-F5344CB8AC3E}">
        <p14:creationId xmlns:p14="http://schemas.microsoft.com/office/powerpoint/2010/main" val="204663547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6878" y="6467624"/>
            <a:ext cx="2738249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en-US" sz="900" kern="0" dirty="0">
                <a:solidFill>
                  <a:srgbClr val="999999"/>
                </a:solidFill>
                <a:sym typeface="Avenir Next LT Pro Regular"/>
              </a:rPr>
              <a:t>©2015 LinkedIn Corporation. All Rights Reserved.</a:t>
            </a:r>
            <a:endParaRPr lang="en-US" sz="900" kern="0" dirty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3" name="Picture 2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  <p:pic>
        <p:nvPicPr>
          <p:cNvPr id="5" name="Picture 4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1934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0640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294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14338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14392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Te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654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18519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63494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610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1" b="1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fld id="{6B2FAE13-2BA4-B149-8323-5A898E52CE90}" type="datetimeFigureOut">
              <a:rPr kumimoji="1" lang="zh-CN" altLang="en-US" sz="2000" kern="0" smtClean="0">
                <a:solidFill>
                  <a:srgbClr val="FFFFFF"/>
                </a:solidFill>
                <a:sym typeface="Avenir Next LT Pro Regular"/>
              </a:rPr>
              <a:pPr algn="ctr" defTabSz="412740">
                <a:lnSpc>
                  <a:spcPct val="110000"/>
                </a:lnSpc>
                <a:spcBef>
                  <a:spcPts val="751"/>
                </a:spcBef>
              </a:pPr>
              <a:t>19/5/27</a:t>
            </a:fld>
            <a:endParaRPr kumimoji="1"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3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kumimoji="1"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28374" y="6498341"/>
            <a:ext cx="280903" cy="154017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C4B0224C-187C-0440-8FEC-1A0065E0969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97713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fld id="{B8CFCC78-81B3-402A-80D7-0389123F9D11}" type="datetime1">
              <a:rPr lang="zh-CN" altLang="en-US" sz="2000" kern="0" smtClean="0">
                <a:solidFill>
                  <a:srgbClr val="FFFFFF"/>
                </a:solidFill>
                <a:sym typeface="Avenir Next LT Pro Regular"/>
              </a:rPr>
              <a:pPr algn="ctr" defTabSz="412740">
                <a:lnSpc>
                  <a:spcPct val="110000"/>
                </a:lnSpc>
                <a:spcBef>
                  <a:spcPts val="751"/>
                </a:spcBef>
              </a:pPr>
              <a:t>19/5/27</a:t>
            </a:fld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28372" y="6498338"/>
            <a:ext cx="280904" cy="154017"/>
          </a:xfrm>
        </p:spPr>
        <p:txBody>
          <a:bodyPr/>
          <a:lstStyle/>
          <a:p>
            <a:fld id="{D1D960DC-7D64-42FA-B915-78732221F5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3283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1" y="1118784"/>
            <a:ext cx="11329259" cy="5262544"/>
          </a:xfrm>
        </p:spPr>
        <p:txBody>
          <a:bodyPr>
            <a:normAutofit/>
          </a:bodyPr>
          <a:lstStyle>
            <a:lvl1pPr marL="342891" indent="-34289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32" indent="-285744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2971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160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349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93600" y="254688"/>
            <a:ext cx="114336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4673600" y="6558954"/>
            <a:ext cx="2844800" cy="153888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>
                <a:solidFill>
                  <a:srgbClr val="313335"/>
                </a:solidFill>
              </a:rPr>
              <a:pPr/>
              <a:t>‹#›</a:t>
            </a:fld>
            <a:endParaRPr lang="ko-KR" altLang="en-US">
              <a:solidFill>
                <a:srgbClr val="313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55351"/>
      </p:ext>
    </p:extLst>
  </p:cSld>
  <p:clrMapOvr>
    <a:masterClrMapping/>
  </p:clrMapOvr>
  <p:hf hd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49159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2943" y="4133851"/>
            <a:ext cx="11017087" cy="1389356"/>
          </a:xfrm>
        </p:spPr>
        <p:txBody>
          <a:bodyPr tIns="0" rIns="0" bIns="0">
            <a:spAutoFit/>
          </a:bodyPr>
          <a:lstStyle>
            <a:lvl1pPr marL="342958" indent="-342958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Lucida Grande"/>
              <a:buChar char="​"/>
              <a:defRPr sz="2251">
                <a:solidFill>
                  <a:schemeClr val="bg1"/>
                </a:solidFill>
                <a:latin typeface="+mn-lt"/>
                <a:cs typeface="AvenirNext LT Pro Regular"/>
              </a:defRPr>
            </a:lvl1pPr>
            <a:lvl2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2pPr>
            <a:lvl3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3pPr>
            <a:lvl4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4pPr>
            <a:lvl5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69351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32690" y="4135240"/>
            <a:ext cx="3906943" cy="885051"/>
          </a:xfrm>
        </p:spPr>
        <p:txBody>
          <a:bodyPr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Lucida Grande"/>
              <a:buChar char="​"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Font typeface="Lucida Grande"/>
              <a:buChar char="​"/>
              <a:defRPr baseline="0"/>
            </a:lvl2pPr>
            <a:lvl3pPr marL="0" indent="0">
              <a:spcBef>
                <a:spcPts val="60"/>
              </a:spcBef>
              <a:defRPr/>
            </a:lvl3pPr>
            <a:lvl4pPr marL="0" indent="0">
              <a:spcBef>
                <a:spcPts val="60"/>
              </a:spcBef>
              <a:defRPr/>
            </a:lvl4pPr>
            <a:lvl5pPr marL="0" indent="0">
              <a:spcBef>
                <a:spcPts val="60"/>
              </a:spcBef>
              <a:defRPr/>
            </a:lvl5pPr>
          </a:lstStyle>
          <a:p>
            <a:pPr lvl="0"/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1"/>
            <a:r>
              <a:rPr lang="en-US" dirty="0"/>
              <a:t>Body level three</a:t>
            </a:r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030763" y="4135240"/>
            <a:ext cx="914400" cy="914400"/>
          </a:xfrm>
          <a:noFill/>
          <a:ln w="63500">
            <a:noFill/>
            <a:miter lim="800000"/>
          </a:ln>
          <a:effectLst/>
        </p:spPr>
        <p:txBody>
          <a:bodyPr tIns="0" rIns="0" bIns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</a:t>
            </a:r>
          </a:p>
          <a:p>
            <a:r>
              <a:rPr lang="en-US" dirty="0"/>
              <a:t>to add picture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4739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6330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5170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86506" y="1971677"/>
            <a:ext cx="11056292" cy="4400551"/>
          </a:xfrm>
        </p:spPr>
        <p:txBody>
          <a:bodyPr>
            <a:noAutofit/>
          </a:bodyPr>
          <a:lstStyle>
            <a:lvl1pPr>
              <a:defRPr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356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9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3936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838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5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858286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0851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674684"/>
            <a:ext cx="12192000" cy="397037"/>
          </a:xfrm>
        </p:spPr>
        <p:txBody>
          <a:bodyPr wrap="square" rIns="0">
            <a:noAutofit/>
          </a:bodyPr>
          <a:lstStyle>
            <a:lvl1pPr marL="0" marR="0" indent="0" algn="ctr" defTabSz="4572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1">
                <a:solidFill>
                  <a:srgbClr val="CCCCCC"/>
                </a:solidFill>
                <a:latin typeface="+mn-lt"/>
                <a:cs typeface="AvenirNext LT Pro Regular"/>
              </a:defRPr>
            </a:lvl1pPr>
          </a:lstStyle>
          <a:p>
            <a:pPr algn="ctr"/>
            <a:r>
              <a:rPr lang="en-US" sz="1801" dirty="0">
                <a:solidFill>
                  <a:srgbClr val="CCCCCC"/>
                </a:solidFill>
                <a:ea typeface="ＭＳ Ｐゴシック" charset="0"/>
                <a:cs typeface="Arial" charset="0"/>
              </a:rPr>
              <a:t>- Source of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28559" y="2514601"/>
            <a:ext cx="6928535" cy="1957388"/>
          </a:xfrm>
        </p:spPr>
        <p:txBody>
          <a:bodyPr wrap="square" anchor="b">
            <a:no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buFontTx/>
              <a:buNone/>
              <a:defRPr sz="360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Copy and paste your quote into this text box. Then center everything on the page.</a:t>
            </a:r>
          </a:p>
        </p:txBody>
      </p:sp>
    </p:spTree>
    <p:extLst>
      <p:ext uri="{BB962C8B-B14F-4D97-AF65-F5344CB8AC3E}">
        <p14:creationId xmlns:p14="http://schemas.microsoft.com/office/powerpoint/2010/main" val="104955434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6878" y="6467624"/>
            <a:ext cx="2738249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en-US" sz="900" kern="0" dirty="0">
                <a:solidFill>
                  <a:srgbClr val="999999"/>
                </a:solidFill>
                <a:sym typeface="Avenir Next LT Pro Regular"/>
              </a:rPr>
              <a:t>©2015 LinkedIn Corporation. All Rights Reserved.</a:t>
            </a:r>
            <a:endParaRPr lang="en-US" sz="900" kern="0" dirty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3" name="Picture 2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  <p:pic>
        <p:nvPicPr>
          <p:cNvPr id="5" name="Picture 4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6550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44171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2712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1229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86137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Te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42461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628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5366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0902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1" y="1118784"/>
            <a:ext cx="11329259" cy="5262544"/>
          </a:xfrm>
        </p:spPr>
        <p:txBody>
          <a:bodyPr>
            <a:normAutofit/>
          </a:bodyPr>
          <a:lstStyle>
            <a:lvl1pPr marL="342891" indent="-34289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32" indent="-285744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2971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160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349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93600" y="254688"/>
            <a:ext cx="114336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4673600" y="6558954"/>
            <a:ext cx="2844800" cy="153888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>
                <a:solidFill>
                  <a:srgbClr val="313335"/>
                </a:solidFill>
              </a:rPr>
              <a:pPr/>
              <a:t>‹#›</a:t>
            </a:fld>
            <a:endParaRPr lang="ko-KR" altLang="en-US">
              <a:solidFill>
                <a:srgbClr val="313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93539"/>
      </p:ext>
    </p:extLst>
  </p:cSld>
  <p:clrMapOvr>
    <a:masterClrMapping/>
  </p:clrMapOvr>
  <p:hf hdr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fld id="{B8CFCC78-81B3-402A-80D7-0389123F9D11}" type="datetime1">
              <a:rPr lang="zh-CN" altLang="en-US" sz="2000" kern="0" smtClean="0">
                <a:solidFill>
                  <a:srgbClr val="FFFFFF"/>
                </a:solidFill>
                <a:sym typeface="Avenir Next LT Pro Regular"/>
              </a:rPr>
              <a:pPr algn="ctr" defTabSz="412740">
                <a:lnSpc>
                  <a:spcPct val="110000"/>
                </a:lnSpc>
                <a:spcBef>
                  <a:spcPts val="751"/>
                </a:spcBef>
              </a:pPr>
              <a:t>19/5/27</a:t>
            </a:fld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28372" y="6498338"/>
            <a:ext cx="280904" cy="154017"/>
          </a:xfrm>
        </p:spPr>
        <p:txBody>
          <a:bodyPr/>
          <a:lstStyle/>
          <a:p>
            <a:fld id="{D1D960DC-7D64-42FA-B915-78732221F5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1266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51" b="1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1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algn="ctr" defTabSz="309555">
              <a:lnSpc>
                <a:spcPct val="110000"/>
              </a:lnSpc>
              <a:spcBef>
                <a:spcPts val="563"/>
              </a:spcBef>
            </a:pPr>
            <a:fld id="{6B2FAE13-2BA4-B149-8323-5A898E52CE90}" type="datetimeFigureOut">
              <a:rPr kumimoji="1" lang="zh-CN" altLang="en-US" sz="1500" kern="0" smtClean="0">
                <a:solidFill>
                  <a:srgbClr val="FFFFFF"/>
                </a:solidFill>
                <a:sym typeface="Avenir Next LT Pro Regular"/>
              </a:rPr>
              <a:pPr algn="ctr" defTabSz="309555">
                <a:lnSpc>
                  <a:spcPct val="110000"/>
                </a:lnSpc>
                <a:spcBef>
                  <a:spcPts val="563"/>
                </a:spcBef>
              </a:pPr>
              <a:t>19/5/27</a:t>
            </a:fld>
            <a:endParaRPr kumimoji="1" lang="zh-CN" altLang="en-US" sz="15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3" y="6356353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defTabSz="309555">
              <a:lnSpc>
                <a:spcPct val="110000"/>
              </a:lnSpc>
              <a:spcBef>
                <a:spcPts val="563"/>
              </a:spcBef>
            </a:pPr>
            <a:endParaRPr kumimoji="1" lang="zh-CN" altLang="en-US" sz="15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28375" y="6498343"/>
            <a:ext cx="280903" cy="154017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C4B0224C-187C-0440-8FEC-1A0065E0969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3881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21483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2943" y="4133851"/>
            <a:ext cx="11017087" cy="1389356"/>
          </a:xfrm>
        </p:spPr>
        <p:txBody>
          <a:bodyPr tIns="0" rIns="0" bIns="0">
            <a:spAutoFit/>
          </a:bodyPr>
          <a:lstStyle>
            <a:lvl1pPr marL="342958" indent="-342958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Lucida Grande"/>
              <a:buChar char="​"/>
              <a:defRPr sz="2251">
                <a:solidFill>
                  <a:schemeClr val="bg1"/>
                </a:solidFill>
                <a:latin typeface="+mn-lt"/>
                <a:cs typeface="AvenirNext LT Pro Regular"/>
              </a:defRPr>
            </a:lvl1pPr>
            <a:lvl2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2pPr>
            <a:lvl3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3pPr>
            <a:lvl4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4pPr>
            <a:lvl5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19478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32690" y="4135240"/>
            <a:ext cx="3906943" cy="885051"/>
          </a:xfrm>
        </p:spPr>
        <p:txBody>
          <a:bodyPr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Lucida Grande"/>
              <a:buChar char="​"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Font typeface="Lucida Grande"/>
              <a:buChar char="​"/>
              <a:defRPr baseline="0"/>
            </a:lvl2pPr>
            <a:lvl3pPr marL="0" indent="0">
              <a:spcBef>
                <a:spcPts val="60"/>
              </a:spcBef>
              <a:defRPr/>
            </a:lvl3pPr>
            <a:lvl4pPr marL="0" indent="0">
              <a:spcBef>
                <a:spcPts val="60"/>
              </a:spcBef>
              <a:defRPr/>
            </a:lvl4pPr>
            <a:lvl5pPr marL="0" indent="0">
              <a:spcBef>
                <a:spcPts val="60"/>
              </a:spcBef>
              <a:defRPr/>
            </a:lvl5pPr>
          </a:lstStyle>
          <a:p>
            <a:pPr lvl="0"/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1"/>
            <a:r>
              <a:rPr lang="en-US" dirty="0"/>
              <a:t>Body level three</a:t>
            </a:r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030763" y="4135240"/>
            <a:ext cx="914400" cy="914400"/>
          </a:xfrm>
          <a:noFill/>
          <a:ln w="63500">
            <a:noFill/>
            <a:miter lim="800000"/>
          </a:ln>
          <a:effectLst/>
        </p:spPr>
        <p:txBody>
          <a:bodyPr tIns="0" rIns="0" bIns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</a:t>
            </a:r>
          </a:p>
          <a:p>
            <a:r>
              <a:rPr lang="en-US" dirty="0"/>
              <a:t>to add picture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89739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4127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58311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86506" y="1971677"/>
            <a:ext cx="11056292" cy="4400551"/>
          </a:xfrm>
        </p:spPr>
        <p:txBody>
          <a:bodyPr>
            <a:noAutofit/>
          </a:bodyPr>
          <a:lstStyle>
            <a:lvl1pPr>
              <a:defRPr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6926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805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9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61526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5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075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8541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674684"/>
            <a:ext cx="12192000" cy="397037"/>
          </a:xfrm>
        </p:spPr>
        <p:txBody>
          <a:bodyPr wrap="square" rIns="0">
            <a:noAutofit/>
          </a:bodyPr>
          <a:lstStyle>
            <a:lvl1pPr marL="0" marR="0" indent="0" algn="ctr" defTabSz="4572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1">
                <a:solidFill>
                  <a:srgbClr val="CCCCCC"/>
                </a:solidFill>
                <a:latin typeface="+mn-lt"/>
                <a:cs typeface="AvenirNext LT Pro Regular"/>
              </a:defRPr>
            </a:lvl1pPr>
          </a:lstStyle>
          <a:p>
            <a:pPr algn="ctr"/>
            <a:r>
              <a:rPr lang="en-US" sz="1801" dirty="0">
                <a:solidFill>
                  <a:srgbClr val="CCCCCC"/>
                </a:solidFill>
                <a:ea typeface="ＭＳ Ｐゴシック" charset="0"/>
                <a:cs typeface="Arial" charset="0"/>
              </a:rPr>
              <a:t>- Source of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28559" y="2514601"/>
            <a:ext cx="6928535" cy="1957388"/>
          </a:xfrm>
        </p:spPr>
        <p:txBody>
          <a:bodyPr wrap="square" anchor="b">
            <a:no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buFontTx/>
              <a:buNone/>
              <a:defRPr sz="360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Copy and paste your quote into this text box. Then center everything on the page.</a:t>
            </a:r>
          </a:p>
        </p:txBody>
      </p:sp>
    </p:spTree>
    <p:extLst>
      <p:ext uri="{BB962C8B-B14F-4D97-AF65-F5344CB8AC3E}">
        <p14:creationId xmlns:p14="http://schemas.microsoft.com/office/powerpoint/2010/main" val="1826405425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6878" y="6467624"/>
            <a:ext cx="2738249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en-US" sz="900" kern="0" dirty="0">
                <a:solidFill>
                  <a:srgbClr val="999999"/>
                </a:solidFill>
                <a:sym typeface="Avenir Next LT Pro Regular"/>
              </a:rPr>
              <a:t>©2015 LinkedIn Corporation. All Rights Reserved.</a:t>
            </a:r>
            <a:endParaRPr lang="en-US" sz="900" kern="0" dirty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3" name="Picture 2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  <p:pic>
        <p:nvPicPr>
          <p:cNvPr id="5" name="Picture 4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5753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81581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2929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9124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0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Te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4008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0366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40877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57413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1" y="1118784"/>
            <a:ext cx="11329259" cy="5262544"/>
          </a:xfrm>
        </p:spPr>
        <p:txBody>
          <a:bodyPr>
            <a:normAutofit/>
          </a:bodyPr>
          <a:lstStyle>
            <a:lvl1pPr marL="342891" indent="-34289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32" indent="-285744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2971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160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349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93600" y="254688"/>
            <a:ext cx="114336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4673600" y="6558954"/>
            <a:ext cx="2844800" cy="153888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>
                <a:solidFill>
                  <a:srgbClr val="313335"/>
                </a:solidFill>
              </a:rPr>
              <a:pPr/>
              <a:t>‹#›</a:t>
            </a:fld>
            <a:endParaRPr lang="ko-KR" altLang="en-US">
              <a:solidFill>
                <a:srgbClr val="313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53423"/>
      </p:ext>
    </p:extLst>
  </p:cSld>
  <p:clrMapOvr>
    <a:masterClrMapping/>
  </p:clrMapOvr>
  <p:hf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fld id="{B8CFCC78-81B3-402A-80D7-0389123F9D11}" type="datetime1">
              <a:rPr lang="zh-CN" altLang="en-US" sz="2000" kern="0" smtClean="0">
                <a:solidFill>
                  <a:srgbClr val="FFFFFF"/>
                </a:solidFill>
                <a:sym typeface="Avenir Next LT Pro Regular"/>
              </a:rPr>
              <a:pPr algn="ctr" defTabSz="412740">
                <a:lnSpc>
                  <a:spcPct val="110000"/>
                </a:lnSpc>
                <a:spcBef>
                  <a:spcPts val="751"/>
                </a:spcBef>
              </a:pPr>
              <a:t>19/5/27</a:t>
            </a:fld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28372" y="6498338"/>
            <a:ext cx="280904" cy="154017"/>
          </a:xfrm>
        </p:spPr>
        <p:txBody>
          <a:bodyPr/>
          <a:lstStyle/>
          <a:p>
            <a:fld id="{D1D960DC-7D64-42FA-B915-78732221F5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54279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3598413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2943" y="4133851"/>
            <a:ext cx="11017087" cy="1389356"/>
          </a:xfrm>
        </p:spPr>
        <p:txBody>
          <a:bodyPr tIns="0" rIns="0" bIns="0">
            <a:spAutoFit/>
          </a:bodyPr>
          <a:lstStyle>
            <a:lvl1pPr marL="342958" indent="-342958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Lucida Grande"/>
              <a:buChar char="​"/>
              <a:defRPr sz="2251">
                <a:solidFill>
                  <a:schemeClr val="bg1"/>
                </a:solidFill>
                <a:latin typeface="+mn-lt"/>
                <a:cs typeface="AvenirNext LT Pro Regular"/>
              </a:defRPr>
            </a:lvl1pPr>
            <a:lvl2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2pPr>
            <a:lvl3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3pPr>
            <a:lvl4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4pPr>
            <a:lvl5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966979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32690" y="4135240"/>
            <a:ext cx="3906943" cy="885051"/>
          </a:xfrm>
        </p:spPr>
        <p:txBody>
          <a:bodyPr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Lucida Grande"/>
              <a:buChar char="​"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Font typeface="Lucida Grande"/>
              <a:buChar char="​"/>
              <a:defRPr baseline="0"/>
            </a:lvl2pPr>
            <a:lvl3pPr marL="0" indent="0">
              <a:spcBef>
                <a:spcPts val="60"/>
              </a:spcBef>
              <a:defRPr/>
            </a:lvl3pPr>
            <a:lvl4pPr marL="0" indent="0">
              <a:spcBef>
                <a:spcPts val="60"/>
              </a:spcBef>
              <a:defRPr/>
            </a:lvl4pPr>
            <a:lvl5pPr marL="0" indent="0">
              <a:spcBef>
                <a:spcPts val="60"/>
              </a:spcBef>
              <a:defRPr/>
            </a:lvl5pPr>
          </a:lstStyle>
          <a:p>
            <a:pPr lvl="0"/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1"/>
            <a:r>
              <a:rPr lang="en-US" dirty="0"/>
              <a:t>Body level three</a:t>
            </a:r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030763" y="4135240"/>
            <a:ext cx="914400" cy="914400"/>
          </a:xfrm>
          <a:noFill/>
          <a:ln w="63500">
            <a:noFill/>
            <a:miter lim="800000"/>
          </a:ln>
          <a:effectLst/>
        </p:spPr>
        <p:txBody>
          <a:bodyPr tIns="0" rIns="0" bIns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</a:t>
            </a:r>
          </a:p>
          <a:p>
            <a:r>
              <a:rPr lang="en-US" dirty="0"/>
              <a:t>to add picture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31361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7771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8241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86506" y="1971677"/>
            <a:ext cx="11056292" cy="4400551"/>
          </a:xfrm>
        </p:spPr>
        <p:txBody>
          <a:bodyPr>
            <a:noAutofit/>
          </a:bodyPr>
          <a:lstStyle>
            <a:lvl1pPr>
              <a:defRPr baseline="0"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 baseline="0">
                <a:solidFill>
                  <a:schemeClr val="tx1">
                    <a:lumMod val="20000"/>
                    <a:lumOff val="8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56385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39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9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8258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+ Text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592152" y="2003781"/>
            <a:ext cx="4991973" cy="4192524"/>
          </a:xfrm>
          <a:noFill/>
          <a:ln>
            <a:noFill/>
          </a:ln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618825" y="2003779"/>
            <a:ext cx="4990451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>
            <a:lvl1pPr marL="0" indent="0">
              <a:spcBef>
                <a:spcPts val="0"/>
              </a:spcBef>
              <a:spcAft>
                <a:spcPts val="751"/>
              </a:spcAft>
              <a:buNone/>
              <a:defRPr sz="2251">
                <a:solidFill>
                  <a:schemeClr val="bg1"/>
                </a:solidFill>
              </a:defRPr>
            </a:lvl1pPr>
            <a:lvl2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2pPr>
            <a:lvl3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3pPr>
            <a:lvl4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4pPr>
            <a:lvl5pPr marL="320095" indent="-114318">
              <a:lnSpc>
                <a:spcPct val="110000"/>
              </a:lnSpc>
              <a:spcBef>
                <a:spcPts val="0"/>
              </a:spcBef>
              <a:spcAft>
                <a:spcPts val="751"/>
              </a:spcAft>
              <a:buClrTx/>
              <a:buSzPct val="50000"/>
              <a:buFont typeface="Arial"/>
              <a:buChar char="•"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256612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53298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674684"/>
            <a:ext cx="12192000" cy="397037"/>
          </a:xfrm>
        </p:spPr>
        <p:txBody>
          <a:bodyPr wrap="square" rIns="0">
            <a:noAutofit/>
          </a:bodyPr>
          <a:lstStyle>
            <a:lvl1pPr marL="0" marR="0" indent="0" algn="ctr" defTabSz="457277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1">
                <a:solidFill>
                  <a:srgbClr val="CCCCCC"/>
                </a:solidFill>
                <a:latin typeface="+mn-lt"/>
                <a:cs typeface="AvenirNext LT Pro Regular"/>
              </a:defRPr>
            </a:lvl1pPr>
          </a:lstStyle>
          <a:p>
            <a:pPr algn="ctr"/>
            <a:r>
              <a:rPr lang="en-US" sz="1801" dirty="0">
                <a:solidFill>
                  <a:srgbClr val="CCCCCC"/>
                </a:solidFill>
                <a:ea typeface="ＭＳ Ｐゴシック" charset="0"/>
                <a:cs typeface="Arial" charset="0"/>
              </a:rPr>
              <a:t>- Source of quote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628559" y="2514601"/>
            <a:ext cx="6928535" cy="1957388"/>
          </a:xfrm>
        </p:spPr>
        <p:txBody>
          <a:bodyPr wrap="square" anchor="b">
            <a:noAutofit/>
          </a:bodyPr>
          <a:lstStyle>
            <a:lvl1pPr algn="ctr">
              <a:lnSpc>
                <a:spcPct val="110000"/>
              </a:lnSpc>
              <a:spcBef>
                <a:spcPts val="0"/>
              </a:spcBef>
              <a:buFontTx/>
              <a:buNone/>
              <a:defRPr sz="3600" i="1"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Copy and paste your quote into this text box. Then center everything on the page.</a:t>
            </a:r>
          </a:p>
        </p:txBody>
      </p:sp>
    </p:spTree>
    <p:extLst>
      <p:ext uri="{BB962C8B-B14F-4D97-AF65-F5344CB8AC3E}">
        <p14:creationId xmlns:p14="http://schemas.microsoft.com/office/powerpoint/2010/main" val="677210037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6878" y="6467624"/>
            <a:ext cx="2738249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en-US" sz="900" kern="0" dirty="0">
                <a:solidFill>
                  <a:srgbClr val="999999"/>
                </a:solidFill>
                <a:sym typeface="Avenir Next LT Pro Regular"/>
              </a:rPr>
              <a:t>©2015 LinkedIn Corporation. All Rights Reserved.</a:t>
            </a:r>
            <a:endParaRPr lang="en-US" sz="900" kern="0" dirty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3" name="Picture 2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  <p:pic>
        <p:nvPicPr>
          <p:cNvPr id="5" name="Picture 4" descr="droppedImage-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719" y="3058668"/>
            <a:ext cx="74056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70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848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07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43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Oran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29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Tea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188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03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Yellow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16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gue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8"/>
          <p:cNvSpPr>
            <a:spLocks noGrp="1"/>
          </p:cNvSpPr>
          <p:nvPr>
            <p:ph type="title"/>
          </p:nvPr>
        </p:nvSpPr>
        <p:spPr>
          <a:xfrm>
            <a:off x="583861" y="3044200"/>
            <a:ext cx="11021657" cy="769603"/>
          </a:xfrm>
        </p:spPr>
        <p:txBody>
          <a:bodyPr vert="horz" lIns="0" tIns="0" rIns="0" bIns="0" rtlCol="0" anchor="ctr">
            <a:spAutoFit/>
          </a:bodyPr>
          <a:lstStyle>
            <a:lvl1pPr>
              <a:defRPr lang="en-US" sz="5001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5641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1" b="1"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fld id="{6B2FAE13-2BA4-B149-8323-5A898E52CE90}" type="datetimeFigureOut">
              <a:rPr kumimoji="1" lang="zh-CN" altLang="en-US" sz="2000" kern="0" smtClean="0">
                <a:solidFill>
                  <a:srgbClr val="FFFFFF"/>
                </a:solidFill>
                <a:sym typeface="Avenir Next LT Pro Regular"/>
              </a:rPr>
              <a:pPr algn="ctr" defTabSz="412740">
                <a:lnSpc>
                  <a:spcPct val="110000"/>
                </a:lnSpc>
                <a:spcBef>
                  <a:spcPts val="751"/>
                </a:spcBef>
              </a:pPr>
              <a:t>19/5/27</a:t>
            </a:fld>
            <a:endParaRPr kumimoji="1"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3" y="6356351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kumimoji="1"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328374" y="6498341"/>
            <a:ext cx="280903" cy="154017"/>
          </a:xfrm>
        </p:spPr>
        <p:txBody>
          <a:bodyPr/>
          <a:lstStyle>
            <a:lvl1pPr>
              <a:defRPr>
                <a:latin typeface="等线" panose="02010600030101010101" pitchFamily="2" charset="-122"/>
                <a:ea typeface="等线" panose="02010600030101010101" pitchFamily="2" charset="-122"/>
              </a:defRPr>
            </a:lvl1pPr>
          </a:lstStyle>
          <a:p>
            <a:fld id="{C4B0224C-187C-0440-8FEC-1A0065E09695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709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371" y="1118784"/>
            <a:ext cx="11329259" cy="5262544"/>
          </a:xfrm>
        </p:spPr>
        <p:txBody>
          <a:bodyPr>
            <a:normAutofit/>
          </a:bodyPr>
          <a:lstStyle>
            <a:lvl1pPr marL="342891" indent="-34289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Meiryo UI" pitchFamily="34" charset="-128"/>
              </a:defRPr>
            </a:lvl1pPr>
            <a:lvl2pPr marL="742932" indent="-285744">
              <a:buClr>
                <a:schemeClr val="tx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Meiryo UI" pitchFamily="34" charset="-128"/>
              </a:defRPr>
            </a:lvl2pPr>
            <a:lvl3pPr marL="1142971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3pPr>
            <a:lvl4pPr marL="1600160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4pPr>
            <a:lvl5pPr marL="2057349" indent="-228594">
              <a:buClr>
                <a:schemeClr val="tx1"/>
              </a:buClr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Meiryo UI" pitchFamily="34" charset="-128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 hasCustomPrompt="1"/>
          </p:nvPr>
        </p:nvSpPr>
        <p:spPr>
          <a:xfrm>
            <a:off x="393600" y="254688"/>
            <a:ext cx="11433600" cy="654032"/>
          </a:xfrm>
        </p:spPr>
        <p:txBody>
          <a:bodyPr>
            <a:noAutofit/>
          </a:bodyPr>
          <a:lstStyle>
            <a:lvl1pPr algn="l">
              <a:defRPr sz="40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Meiryo UI" pitchFamily="34" charset="-128"/>
              </a:defRPr>
            </a:lvl1pPr>
          </a:lstStyle>
          <a:p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4673600" y="6558954"/>
            <a:ext cx="2844800" cy="153888"/>
          </a:xfr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4CA1D5AE-3018-49FC-B3E0-A1E0E9567469}" type="slidenum">
              <a:rPr lang="ko-KR" altLang="en-US" smtClean="0">
                <a:solidFill>
                  <a:srgbClr val="313335"/>
                </a:solidFill>
              </a:rPr>
              <a:pPr/>
              <a:t>‹#›</a:t>
            </a:fld>
            <a:endParaRPr lang="ko-KR" altLang="en-US">
              <a:solidFill>
                <a:srgbClr val="3133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09103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fld id="{B8CFCC78-81B3-402A-80D7-0389123F9D11}" type="datetime1">
              <a:rPr lang="zh-CN" altLang="en-US" sz="2000" kern="0" smtClean="0">
                <a:solidFill>
                  <a:srgbClr val="FFFFFF"/>
                </a:solidFill>
                <a:sym typeface="Avenir Next LT Pro Regular"/>
              </a:rPr>
              <a:pPr algn="ctr" defTabSz="412740">
                <a:lnSpc>
                  <a:spcPct val="110000"/>
                </a:lnSpc>
                <a:spcBef>
                  <a:spcPts val="751"/>
                </a:spcBef>
              </a:pPr>
              <a:t>19/5/27</a:t>
            </a:fld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1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zh-CN" altLang="en-US" sz="2000" ker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328372" y="6498338"/>
            <a:ext cx="280904" cy="154017"/>
          </a:xfrm>
        </p:spPr>
        <p:txBody>
          <a:bodyPr/>
          <a:lstStyle/>
          <a:p>
            <a:fld id="{D1D960DC-7D64-42FA-B915-78732221F5C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162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5546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xfrm>
            <a:off x="592943" y="4133851"/>
            <a:ext cx="11017087" cy="1389356"/>
          </a:xfrm>
        </p:spPr>
        <p:txBody>
          <a:bodyPr tIns="0" rIns="0" bIns="0">
            <a:spAutoFit/>
          </a:bodyPr>
          <a:lstStyle>
            <a:lvl1pPr marL="342958" indent="-342958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Lucida Grande"/>
              <a:buChar char="​"/>
              <a:defRPr sz="2251">
                <a:solidFill>
                  <a:schemeClr val="bg1"/>
                </a:solidFill>
                <a:latin typeface="+mn-lt"/>
                <a:cs typeface="AvenirNext LT Pro Regular"/>
              </a:defRPr>
            </a:lvl1pPr>
            <a:lvl2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2pPr>
            <a:lvl3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3pPr>
            <a:lvl4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4pPr>
            <a:lvl5pPr marL="228637" indent="-228637" algn="ctr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Font typeface="Lucida Grande"/>
              <a:buChar char="​"/>
              <a:defRPr sz="1500">
                <a:solidFill>
                  <a:srgbClr val="CCCCCC"/>
                </a:solidFill>
                <a:latin typeface="+mn-lt"/>
                <a:cs typeface="AvenirNext LT Pro Regular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820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232690" y="4135240"/>
            <a:ext cx="3906943" cy="885051"/>
          </a:xfrm>
        </p:spPr>
        <p:txBody>
          <a:bodyPr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ct val="100000"/>
              <a:buFont typeface="Lucida Grande"/>
              <a:buChar char="​"/>
              <a:defRPr/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SzPct val="100000"/>
              <a:buFont typeface="Lucida Grande"/>
              <a:buChar char="​"/>
              <a:defRPr baseline="0"/>
            </a:lvl2pPr>
            <a:lvl3pPr marL="0" indent="0">
              <a:spcBef>
                <a:spcPts val="60"/>
              </a:spcBef>
              <a:defRPr/>
            </a:lvl3pPr>
            <a:lvl4pPr marL="0" indent="0">
              <a:spcBef>
                <a:spcPts val="60"/>
              </a:spcBef>
              <a:defRPr/>
            </a:lvl4pPr>
            <a:lvl5pPr marL="0" indent="0">
              <a:spcBef>
                <a:spcPts val="60"/>
              </a:spcBef>
              <a:defRPr/>
            </a:lvl5pPr>
          </a:lstStyle>
          <a:p>
            <a:pPr lvl="0"/>
            <a:r>
              <a:rPr lang="en-US" dirty="0"/>
              <a:t>Body level one</a:t>
            </a:r>
          </a:p>
          <a:p>
            <a:pPr lvl="1"/>
            <a:r>
              <a:rPr lang="en-US" dirty="0"/>
              <a:t>Body level two</a:t>
            </a:r>
          </a:p>
          <a:p>
            <a:pPr lvl="1"/>
            <a:r>
              <a:rPr lang="en-US" dirty="0"/>
              <a:t>Body level three</a:t>
            </a:r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030763" y="4135240"/>
            <a:ext cx="914400" cy="914400"/>
          </a:xfrm>
          <a:noFill/>
          <a:ln w="63500">
            <a:noFill/>
            <a:miter lim="800000"/>
          </a:ln>
          <a:effectLst/>
        </p:spPr>
        <p:txBody>
          <a:bodyPr tIns="0" rIns="0" bIns="0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</a:t>
            </a:r>
          </a:p>
          <a:p>
            <a:r>
              <a:rPr lang="en-US" dirty="0"/>
              <a:t>to add picture</a:t>
            </a:r>
          </a:p>
        </p:txBody>
      </p:sp>
      <p:sp>
        <p:nvSpPr>
          <p:cNvPr id="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4874" y="1308100"/>
            <a:ext cx="11015561" cy="2279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5001"/>
            </a:lvl1pPr>
          </a:lstStyle>
          <a:p>
            <a:pPr lvl="0"/>
            <a:r>
              <a:rPr lang="en-US">
                <a:sym typeface="Arial" charset="0"/>
              </a:rPr>
              <a:t>Click to edit Master title style</a:t>
            </a: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97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328374" y="6498342"/>
            <a:ext cx="280903" cy="154017"/>
          </a:xfrm>
        </p:spPr>
        <p:txBody>
          <a:bodyPr/>
          <a:lstStyle/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4741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151" y="1063924"/>
            <a:ext cx="11017087" cy="423257"/>
          </a:xfrm>
        </p:spPr>
        <p:txBody>
          <a:bodyPr tIns="0" rIns="0" bIns="0">
            <a:spAutoFit/>
          </a:bodyPr>
          <a:lstStyle>
            <a:lvl1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751">
                <a:solidFill>
                  <a:srgbClr val="CCCCCC"/>
                </a:solidFill>
              </a:defRPr>
            </a:lvl1pPr>
            <a:lvl2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2pPr>
            <a:lvl3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3pPr>
            <a:lvl4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4pPr>
            <a:lvl5pPr marL="0" indent="0" algn="ctr">
              <a:buClr>
                <a:schemeClr val="bg1">
                  <a:lumMod val="65000"/>
                </a:schemeClr>
              </a:buClr>
              <a:buSzPct val="25000"/>
              <a:buFont typeface="Arial" pitchFamily="34" charset="0"/>
              <a:buChar char=" "/>
              <a:tabLst/>
              <a:defRPr sz="2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8341"/>
            <a:ext cx="280903" cy="1540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fld id="{75897B0D-BA2C-2244-86F3-025175B80E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75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97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0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17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CC6E3-6CAE-4419-AB6C-A5BABFDEEC17}" type="datetimeFigureOut">
              <a:rPr lang="zh-CN" altLang="en-US" smtClean="0"/>
              <a:t>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8450C-F88D-4EAE-B544-75D8ADEB97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21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191" y="1973899"/>
            <a:ext cx="11017087" cy="4187952"/>
          </a:xfrm>
          <a:prstGeom prst="rect">
            <a:avLst/>
          </a:prstGeom>
        </p:spPr>
        <p:txBody>
          <a:bodyPr vert="horz" lIns="0" tIns="91445" rIns="182889" bIns="914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0648"/>
            <a:ext cx="280903" cy="1694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pPr defTabSz="412740">
              <a:lnSpc>
                <a:spcPct val="110000"/>
              </a:lnSpc>
              <a:spcBef>
                <a:spcPts val="751"/>
              </a:spcBef>
            </a:pPr>
            <a:fld id="{75897B0D-BA2C-2244-86F3-025175B80EAC}" type="slidenum">
              <a:rPr lang="en-US" kern="0" smtClean="0">
                <a:sym typeface="Avenir Next LT Pro Regular"/>
              </a:rPr>
              <a:pPr defTabSz="412740">
                <a:lnSpc>
                  <a:spcPct val="110000"/>
                </a:lnSpc>
                <a:spcBef>
                  <a:spcPts val="751"/>
                </a:spcBef>
              </a:pPr>
              <a:t>‹#›</a:t>
            </a:fld>
            <a:endParaRPr lang="en-US" kern="0" dirty="0">
              <a:sym typeface="Avenir Next LT Pro Regular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947343" y="3154957"/>
            <a:ext cx="457141" cy="457200"/>
          </a:xfrm>
          <a:prstGeom prst="rect">
            <a:avLst/>
          </a:prstGeom>
        </p:spPr>
        <p:txBody>
          <a:bodyPr vert="horz" wrap="none" lIns="0" tIns="22860" rIns="45721" bIns="22860" rtlCol="0">
            <a:noAutofit/>
          </a:bodyPr>
          <a:lstStyle/>
          <a:p>
            <a:pPr defTabSz="228637">
              <a:spcBef>
                <a:spcPct val="20000"/>
              </a:spcBef>
              <a:buClr>
                <a:srgbClr val="8D6CAB"/>
              </a:buClr>
              <a:buFont typeface="Wingdings" pitchFamily="2" charset="2"/>
              <a:buNone/>
            </a:pPr>
            <a:endParaRPr lang="en-US" sz="1801" kern="0" dirty="0">
              <a:solidFill>
                <a:srgbClr val="313335">
                  <a:lumMod val="65000"/>
                  <a:lumOff val="35000"/>
                </a:srgbClr>
              </a:solidFill>
              <a:latin typeface="AvenirNext LT Pro Regular"/>
              <a:cs typeface="Avenir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9347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1" r:id="rId20"/>
    <p:sldLayoutId id="2147483792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457299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+mj-lt"/>
          <a:ea typeface="+mj-ea"/>
          <a:cs typeface="AvenirNext LT Pro Regular"/>
        </a:defRPr>
      </a:lvl1pPr>
    </p:titleStyle>
    <p:bodyStyle>
      <a:lvl1pPr marL="0" indent="0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2251" b="0" i="0" kern="1200">
          <a:solidFill>
            <a:schemeClr val="bg1"/>
          </a:solidFill>
          <a:latin typeface="+mn-lt"/>
          <a:ea typeface="+mn-ea"/>
          <a:cs typeface="AvenirNext LT Pro Regular"/>
        </a:defRPr>
      </a:lvl1pPr>
      <a:lvl2pPr marL="685936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2pPr>
      <a:lvl3pPr marL="1143234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3pPr>
      <a:lvl4pPr marL="16005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4pPr>
      <a:lvl5pPr marL="20578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00000"/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5pPr>
      <a:lvl6pPr marL="2515142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9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738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037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1pPr>
      <a:lvl2pPr marL="45729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2pPr>
      <a:lvl3pPr marL="914597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3pPr>
      <a:lvl4pPr marL="1371896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4pPr>
      <a:lvl5pPr marL="1829193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5pPr>
      <a:lvl6pPr marL="2286492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6pPr>
      <a:lvl7pPr marL="274379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7pPr>
      <a:lvl8pPr marL="32010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8pPr>
      <a:lvl9pPr marL="36583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191" y="1973899"/>
            <a:ext cx="11017087" cy="4187952"/>
          </a:xfrm>
          <a:prstGeom prst="rect">
            <a:avLst/>
          </a:prstGeom>
        </p:spPr>
        <p:txBody>
          <a:bodyPr vert="horz" lIns="0" tIns="91445" rIns="182889" bIns="914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0648"/>
            <a:ext cx="280903" cy="1694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pPr defTabSz="412740">
              <a:lnSpc>
                <a:spcPct val="110000"/>
              </a:lnSpc>
              <a:spcBef>
                <a:spcPts val="751"/>
              </a:spcBef>
            </a:pPr>
            <a:fld id="{75897B0D-BA2C-2244-86F3-025175B80EAC}" type="slidenum">
              <a:rPr lang="en-US" kern="0" smtClean="0">
                <a:sym typeface="Avenir Next LT Pro Regular"/>
              </a:rPr>
              <a:pPr defTabSz="412740">
                <a:lnSpc>
                  <a:spcPct val="110000"/>
                </a:lnSpc>
                <a:spcBef>
                  <a:spcPts val="751"/>
                </a:spcBef>
              </a:pPr>
              <a:t>‹#›</a:t>
            </a:fld>
            <a:endParaRPr lang="en-US" kern="0" dirty="0">
              <a:sym typeface="Avenir Next LT Pro Regular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947343" y="3154957"/>
            <a:ext cx="457141" cy="457200"/>
          </a:xfrm>
          <a:prstGeom prst="rect">
            <a:avLst/>
          </a:prstGeom>
        </p:spPr>
        <p:txBody>
          <a:bodyPr vert="horz" wrap="none" lIns="0" tIns="22860" rIns="45721" bIns="22860" rtlCol="0">
            <a:noAutofit/>
          </a:bodyPr>
          <a:lstStyle/>
          <a:p>
            <a:pPr defTabSz="228637">
              <a:spcBef>
                <a:spcPct val="20000"/>
              </a:spcBef>
              <a:buClr>
                <a:srgbClr val="8D6CAB"/>
              </a:buClr>
              <a:buFont typeface="Wingdings" pitchFamily="2" charset="2"/>
              <a:buNone/>
            </a:pPr>
            <a:endParaRPr lang="en-US" sz="1801" kern="0" dirty="0">
              <a:solidFill>
                <a:srgbClr val="313335">
                  <a:lumMod val="65000"/>
                  <a:lumOff val="35000"/>
                </a:srgbClr>
              </a:solidFill>
              <a:latin typeface="AvenirNext LT Pro Regular"/>
              <a:cs typeface="Avenir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3491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2" r:id="rId19"/>
    <p:sldLayoutId id="2147483703" r:id="rId20"/>
    <p:sldLayoutId id="2147483793" r:id="rId21"/>
  </p:sldLayoutIdLst>
  <p:transition>
    <p:fade/>
  </p:transition>
  <p:txStyles>
    <p:titleStyle>
      <a:lvl1pPr algn="ctr" defTabSz="457299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+mj-lt"/>
          <a:ea typeface="+mj-ea"/>
          <a:cs typeface="AvenirNext LT Pro Regular"/>
        </a:defRPr>
      </a:lvl1pPr>
    </p:titleStyle>
    <p:bodyStyle>
      <a:lvl1pPr marL="0" indent="0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2251" b="0" i="0" kern="1200">
          <a:solidFill>
            <a:schemeClr val="bg1"/>
          </a:solidFill>
          <a:latin typeface="+mn-lt"/>
          <a:ea typeface="+mn-ea"/>
          <a:cs typeface="AvenirNext LT Pro Regular"/>
        </a:defRPr>
      </a:lvl1pPr>
      <a:lvl2pPr marL="685936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2pPr>
      <a:lvl3pPr marL="1143234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3pPr>
      <a:lvl4pPr marL="16005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4pPr>
      <a:lvl5pPr marL="20578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00000"/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5pPr>
      <a:lvl6pPr marL="2515142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9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738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037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1pPr>
      <a:lvl2pPr marL="45729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2pPr>
      <a:lvl3pPr marL="914597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3pPr>
      <a:lvl4pPr marL="1371896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4pPr>
      <a:lvl5pPr marL="1829193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5pPr>
      <a:lvl6pPr marL="2286492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6pPr>
      <a:lvl7pPr marL="274379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7pPr>
      <a:lvl8pPr marL="32010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8pPr>
      <a:lvl9pPr marL="36583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191" y="1973899"/>
            <a:ext cx="11017087" cy="4187952"/>
          </a:xfrm>
          <a:prstGeom prst="rect">
            <a:avLst/>
          </a:prstGeom>
        </p:spPr>
        <p:txBody>
          <a:bodyPr vert="horz" lIns="0" tIns="91445" rIns="182889" bIns="914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0648"/>
            <a:ext cx="280903" cy="1694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pPr defTabSz="412740">
              <a:lnSpc>
                <a:spcPct val="110000"/>
              </a:lnSpc>
              <a:spcBef>
                <a:spcPts val="751"/>
              </a:spcBef>
            </a:pPr>
            <a:fld id="{75897B0D-BA2C-2244-86F3-025175B80EAC}" type="slidenum">
              <a:rPr lang="en-US" kern="0" smtClean="0">
                <a:sym typeface="Avenir Next LT Pro Regular"/>
              </a:rPr>
              <a:pPr defTabSz="412740">
                <a:lnSpc>
                  <a:spcPct val="110000"/>
                </a:lnSpc>
                <a:spcBef>
                  <a:spcPts val="751"/>
                </a:spcBef>
              </a:pPr>
              <a:t>‹#›</a:t>
            </a:fld>
            <a:endParaRPr lang="en-US" kern="0" dirty="0">
              <a:sym typeface="Avenir Next LT Pro Regular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947343" y="3154957"/>
            <a:ext cx="457141" cy="457200"/>
          </a:xfrm>
          <a:prstGeom prst="rect">
            <a:avLst/>
          </a:prstGeom>
        </p:spPr>
        <p:txBody>
          <a:bodyPr vert="horz" wrap="none" lIns="0" tIns="22860" rIns="45721" bIns="22860" rtlCol="0">
            <a:noAutofit/>
          </a:bodyPr>
          <a:lstStyle/>
          <a:p>
            <a:pPr defTabSz="228637">
              <a:spcBef>
                <a:spcPct val="20000"/>
              </a:spcBef>
              <a:buClr>
                <a:srgbClr val="8D6CAB"/>
              </a:buClr>
              <a:buFont typeface="Wingdings" pitchFamily="2" charset="2"/>
              <a:buNone/>
            </a:pPr>
            <a:endParaRPr lang="en-US" sz="1801" kern="0" dirty="0">
              <a:solidFill>
                <a:srgbClr val="313335">
                  <a:lumMod val="65000"/>
                  <a:lumOff val="35000"/>
                </a:srgbClr>
              </a:solidFill>
              <a:latin typeface="AvenirNext LT Pro Regular"/>
              <a:cs typeface="Avenir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50209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4" r:id="rId19"/>
    <p:sldLayoutId id="2147483725" r:id="rId20"/>
  </p:sldLayoutIdLst>
  <p:transition>
    <p:fade/>
  </p:transition>
  <p:txStyles>
    <p:titleStyle>
      <a:lvl1pPr algn="ctr" defTabSz="457299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+mj-lt"/>
          <a:ea typeface="+mj-ea"/>
          <a:cs typeface="AvenirNext LT Pro Regular"/>
        </a:defRPr>
      </a:lvl1pPr>
    </p:titleStyle>
    <p:bodyStyle>
      <a:lvl1pPr marL="0" indent="0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2251" b="0" i="0" kern="1200">
          <a:solidFill>
            <a:schemeClr val="bg1"/>
          </a:solidFill>
          <a:latin typeface="+mn-lt"/>
          <a:ea typeface="+mn-ea"/>
          <a:cs typeface="AvenirNext LT Pro Regular"/>
        </a:defRPr>
      </a:lvl1pPr>
      <a:lvl2pPr marL="685936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2pPr>
      <a:lvl3pPr marL="1143234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3pPr>
      <a:lvl4pPr marL="16005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4pPr>
      <a:lvl5pPr marL="20578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00000"/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5pPr>
      <a:lvl6pPr marL="2515142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9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738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037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1pPr>
      <a:lvl2pPr marL="45729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2pPr>
      <a:lvl3pPr marL="914597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3pPr>
      <a:lvl4pPr marL="1371896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4pPr>
      <a:lvl5pPr marL="1829193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5pPr>
      <a:lvl6pPr marL="2286492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6pPr>
      <a:lvl7pPr marL="274379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7pPr>
      <a:lvl8pPr marL="32010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8pPr>
      <a:lvl9pPr marL="36583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191" y="1973899"/>
            <a:ext cx="11017087" cy="4187952"/>
          </a:xfrm>
          <a:prstGeom prst="rect">
            <a:avLst/>
          </a:prstGeom>
        </p:spPr>
        <p:txBody>
          <a:bodyPr vert="horz" lIns="0" tIns="91445" rIns="182889" bIns="914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0648"/>
            <a:ext cx="280903" cy="1694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pPr defTabSz="412740">
              <a:lnSpc>
                <a:spcPct val="110000"/>
              </a:lnSpc>
              <a:spcBef>
                <a:spcPts val="751"/>
              </a:spcBef>
            </a:pPr>
            <a:fld id="{75897B0D-BA2C-2244-86F3-025175B80EAC}" type="slidenum">
              <a:rPr lang="en-US" kern="0" smtClean="0">
                <a:sym typeface="Avenir Next LT Pro Regular"/>
              </a:rPr>
              <a:pPr defTabSz="412740">
                <a:lnSpc>
                  <a:spcPct val="110000"/>
                </a:lnSpc>
                <a:spcBef>
                  <a:spcPts val="751"/>
                </a:spcBef>
              </a:pPr>
              <a:t>‹#›</a:t>
            </a:fld>
            <a:endParaRPr lang="en-US" kern="0" dirty="0">
              <a:sym typeface="Avenir Next LT Pro Regular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947343" y="3154957"/>
            <a:ext cx="457141" cy="457200"/>
          </a:xfrm>
          <a:prstGeom prst="rect">
            <a:avLst/>
          </a:prstGeom>
        </p:spPr>
        <p:txBody>
          <a:bodyPr vert="horz" wrap="none" lIns="0" tIns="22860" rIns="45721" bIns="22860" rtlCol="0">
            <a:noAutofit/>
          </a:bodyPr>
          <a:lstStyle/>
          <a:p>
            <a:pPr defTabSz="228637">
              <a:spcBef>
                <a:spcPct val="20000"/>
              </a:spcBef>
              <a:buClr>
                <a:srgbClr val="8D6CAB"/>
              </a:buClr>
              <a:buFont typeface="Wingdings" pitchFamily="2" charset="2"/>
              <a:buNone/>
            </a:pPr>
            <a:endParaRPr lang="en-US" sz="1801" kern="0" dirty="0">
              <a:solidFill>
                <a:srgbClr val="313335">
                  <a:lumMod val="65000"/>
                  <a:lumOff val="35000"/>
                </a:srgbClr>
              </a:solidFill>
              <a:latin typeface="AvenirNext LT Pro Regular"/>
              <a:cs typeface="Avenir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69072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</p:sldLayoutIdLst>
  <p:transition>
    <p:fade/>
  </p:transition>
  <p:txStyles>
    <p:titleStyle>
      <a:lvl1pPr algn="ctr" defTabSz="457299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+mj-lt"/>
          <a:ea typeface="+mj-ea"/>
          <a:cs typeface="AvenirNext LT Pro Regular"/>
        </a:defRPr>
      </a:lvl1pPr>
    </p:titleStyle>
    <p:bodyStyle>
      <a:lvl1pPr marL="0" indent="0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2251" b="0" i="0" kern="1200">
          <a:solidFill>
            <a:schemeClr val="bg1"/>
          </a:solidFill>
          <a:latin typeface="+mn-lt"/>
          <a:ea typeface="+mn-ea"/>
          <a:cs typeface="AvenirNext LT Pro Regular"/>
        </a:defRPr>
      </a:lvl1pPr>
      <a:lvl2pPr marL="685936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2pPr>
      <a:lvl3pPr marL="1143234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3pPr>
      <a:lvl4pPr marL="16005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4pPr>
      <a:lvl5pPr marL="20578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00000"/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5pPr>
      <a:lvl6pPr marL="2515142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9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738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037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1pPr>
      <a:lvl2pPr marL="45729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2pPr>
      <a:lvl3pPr marL="914597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3pPr>
      <a:lvl4pPr marL="1371896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4pPr>
      <a:lvl5pPr marL="1829193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5pPr>
      <a:lvl6pPr marL="2286492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6pPr>
      <a:lvl7pPr marL="274379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7pPr>
      <a:lvl8pPr marL="32010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8pPr>
      <a:lvl9pPr marL="36583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191" y="1973899"/>
            <a:ext cx="11017087" cy="4187952"/>
          </a:xfrm>
          <a:prstGeom prst="rect">
            <a:avLst/>
          </a:prstGeom>
        </p:spPr>
        <p:txBody>
          <a:bodyPr vert="horz" lIns="0" tIns="91445" rIns="182889" bIns="914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0648"/>
            <a:ext cx="280903" cy="1694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pPr defTabSz="412740">
              <a:lnSpc>
                <a:spcPct val="110000"/>
              </a:lnSpc>
              <a:spcBef>
                <a:spcPts val="751"/>
              </a:spcBef>
            </a:pPr>
            <a:fld id="{75897B0D-BA2C-2244-86F3-025175B80EAC}" type="slidenum">
              <a:rPr lang="en-US" kern="0" smtClean="0">
                <a:sym typeface="Avenir Next LT Pro Regular"/>
              </a:rPr>
              <a:pPr defTabSz="412740">
                <a:lnSpc>
                  <a:spcPct val="110000"/>
                </a:lnSpc>
                <a:spcBef>
                  <a:spcPts val="751"/>
                </a:spcBef>
              </a:pPr>
              <a:t>‹#›</a:t>
            </a:fld>
            <a:endParaRPr lang="en-US" kern="0" dirty="0">
              <a:sym typeface="Avenir Next LT Pro Regular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947343" y="3154957"/>
            <a:ext cx="457141" cy="457200"/>
          </a:xfrm>
          <a:prstGeom prst="rect">
            <a:avLst/>
          </a:prstGeom>
        </p:spPr>
        <p:txBody>
          <a:bodyPr vert="horz" wrap="none" lIns="0" tIns="22860" rIns="45721" bIns="22860" rtlCol="0">
            <a:noAutofit/>
          </a:bodyPr>
          <a:lstStyle/>
          <a:p>
            <a:pPr defTabSz="228637">
              <a:spcBef>
                <a:spcPct val="20000"/>
              </a:spcBef>
              <a:buClr>
                <a:srgbClr val="8D6CAB"/>
              </a:buClr>
              <a:buFont typeface="Wingdings" pitchFamily="2" charset="2"/>
              <a:buNone/>
            </a:pPr>
            <a:endParaRPr lang="en-US" sz="1801" kern="0" dirty="0">
              <a:solidFill>
                <a:srgbClr val="313335">
                  <a:lumMod val="65000"/>
                  <a:lumOff val="35000"/>
                </a:srgbClr>
              </a:solidFill>
              <a:latin typeface="AvenirNext LT Pro Regular"/>
              <a:cs typeface="Avenir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6215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8" r:id="rId19"/>
    <p:sldLayoutId id="2147483769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457299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+mj-lt"/>
          <a:ea typeface="+mj-ea"/>
          <a:cs typeface="AvenirNext LT Pro Regular"/>
        </a:defRPr>
      </a:lvl1pPr>
    </p:titleStyle>
    <p:bodyStyle>
      <a:lvl1pPr marL="0" indent="0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2251" b="0" i="0" kern="1200">
          <a:solidFill>
            <a:schemeClr val="bg1"/>
          </a:solidFill>
          <a:latin typeface="+mn-lt"/>
          <a:ea typeface="+mn-ea"/>
          <a:cs typeface="AvenirNext LT Pro Regular"/>
        </a:defRPr>
      </a:lvl1pPr>
      <a:lvl2pPr marL="685936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2pPr>
      <a:lvl3pPr marL="1143234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3pPr>
      <a:lvl4pPr marL="16005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4pPr>
      <a:lvl5pPr marL="20578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00000"/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5pPr>
      <a:lvl6pPr marL="2515142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9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738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037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1pPr>
      <a:lvl2pPr marL="45729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2pPr>
      <a:lvl3pPr marL="914597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3pPr>
      <a:lvl4pPr marL="1371896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4pPr>
      <a:lvl5pPr marL="1829193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5pPr>
      <a:lvl6pPr marL="2286492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6pPr>
      <a:lvl7pPr marL="274379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7pPr>
      <a:lvl8pPr marL="32010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8pPr>
      <a:lvl9pPr marL="36583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0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2191" y="1973899"/>
            <a:ext cx="11017087" cy="4187952"/>
          </a:xfrm>
          <a:prstGeom prst="rect">
            <a:avLst/>
          </a:prstGeom>
        </p:spPr>
        <p:txBody>
          <a:bodyPr vert="horz" lIns="0" tIns="91445" rIns="182889" bIns="914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8374" y="6490648"/>
            <a:ext cx="280903" cy="16940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1">
                <a:solidFill>
                  <a:srgbClr val="999999"/>
                </a:solidFill>
                <a:latin typeface="+mn-lt"/>
                <a:cs typeface="AvenirNext LT Pro Regular"/>
              </a:defRPr>
            </a:lvl1pPr>
          </a:lstStyle>
          <a:p>
            <a:pPr defTabSz="412740">
              <a:lnSpc>
                <a:spcPct val="110000"/>
              </a:lnSpc>
              <a:spcBef>
                <a:spcPts val="751"/>
              </a:spcBef>
            </a:pPr>
            <a:fld id="{75897B0D-BA2C-2244-86F3-025175B80EAC}" type="slidenum">
              <a:rPr lang="en-US" kern="0" smtClean="0">
                <a:sym typeface="Avenir Next LT Pro Regular"/>
              </a:rPr>
              <a:pPr defTabSz="412740">
                <a:lnSpc>
                  <a:spcPct val="110000"/>
                </a:lnSpc>
                <a:spcBef>
                  <a:spcPts val="751"/>
                </a:spcBef>
              </a:pPr>
              <a:t>‹#›</a:t>
            </a:fld>
            <a:endParaRPr lang="en-US" kern="0" dirty="0">
              <a:sym typeface="Avenir Next LT Pro Regular"/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92191" y="450596"/>
            <a:ext cx="11017087" cy="603504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947343" y="3154957"/>
            <a:ext cx="457141" cy="457200"/>
          </a:xfrm>
          <a:prstGeom prst="rect">
            <a:avLst/>
          </a:prstGeom>
        </p:spPr>
        <p:txBody>
          <a:bodyPr vert="horz" wrap="none" lIns="0" tIns="22860" rIns="45721" bIns="22860" rtlCol="0">
            <a:noAutofit/>
          </a:bodyPr>
          <a:lstStyle/>
          <a:p>
            <a:pPr defTabSz="228637">
              <a:spcBef>
                <a:spcPct val="20000"/>
              </a:spcBef>
              <a:buClr>
                <a:srgbClr val="8D6CAB"/>
              </a:buClr>
              <a:buFont typeface="Wingdings" pitchFamily="2" charset="2"/>
              <a:buNone/>
            </a:pPr>
            <a:endParaRPr lang="en-US" sz="1801" kern="0" dirty="0">
              <a:solidFill>
                <a:srgbClr val="313335">
                  <a:lumMod val="65000"/>
                  <a:lumOff val="35000"/>
                </a:srgbClr>
              </a:solidFill>
              <a:latin typeface="AvenirNext LT Pro Regular"/>
              <a:cs typeface="AvenirNext LT Pro Regular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898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  <p:sldLayoutId id="2147483788" r:id="rId18"/>
    <p:sldLayoutId id="2147483790" r:id="rId19"/>
    <p:sldLayoutId id="2147483791" r:id="rId2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457299" rtl="0" eaLnBrk="1" latinLnBrk="0" hangingPunct="1">
        <a:spcBef>
          <a:spcPct val="0"/>
        </a:spcBef>
        <a:buNone/>
        <a:defRPr sz="3600" b="0" i="0" kern="1200">
          <a:solidFill>
            <a:schemeClr val="bg1"/>
          </a:solidFill>
          <a:latin typeface="+mj-lt"/>
          <a:ea typeface="+mj-ea"/>
          <a:cs typeface="AvenirNext LT Pro Regular"/>
        </a:defRPr>
      </a:lvl1pPr>
    </p:titleStyle>
    <p:bodyStyle>
      <a:lvl1pPr marL="0" indent="0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2251" b="0" i="0" kern="1200">
          <a:solidFill>
            <a:schemeClr val="bg1"/>
          </a:solidFill>
          <a:latin typeface="+mn-lt"/>
          <a:ea typeface="+mn-ea"/>
          <a:cs typeface="AvenirNext LT Pro Regular"/>
        </a:defRPr>
      </a:lvl1pPr>
      <a:lvl2pPr marL="685936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2pPr>
      <a:lvl3pPr marL="1143234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3pPr>
      <a:lvl4pPr marL="16005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4pPr>
      <a:lvl5pPr marL="2057833" indent="-228637" algn="l" defTabSz="457299" rtl="0" eaLnBrk="1" latinLnBrk="0" hangingPunct="1">
        <a:spcBef>
          <a:spcPct val="20000"/>
        </a:spcBef>
        <a:buClr>
          <a:schemeClr val="bg1">
            <a:lumMod val="65000"/>
          </a:schemeClr>
        </a:buClr>
        <a:buSzPct val="100000"/>
        <a:buFont typeface="Lucida Grande"/>
        <a:buChar char="​"/>
        <a:defRPr sz="1500" b="0" i="0" kern="1200">
          <a:solidFill>
            <a:srgbClr val="CCCCCC"/>
          </a:solidFill>
          <a:latin typeface="+mn-lt"/>
          <a:ea typeface="+mn-ea"/>
          <a:cs typeface="AvenirNext LT Pro Regular"/>
        </a:defRPr>
      </a:lvl5pPr>
      <a:lvl6pPr marL="2515142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9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738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7037" indent="-228650" algn="l" defTabSz="45729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1pPr>
      <a:lvl2pPr marL="45729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2pPr>
      <a:lvl3pPr marL="914597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3pPr>
      <a:lvl4pPr marL="1371896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4pPr>
      <a:lvl5pPr marL="1829193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5pPr>
      <a:lvl6pPr marL="2286492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6pPr>
      <a:lvl7pPr marL="2743790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7pPr>
      <a:lvl8pPr marL="32010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8pPr>
      <a:lvl9pPr marL="3658389" algn="l" defTabSz="457299" rtl="0" eaLnBrk="1" latinLnBrk="0" hangingPunct="1">
        <a:defRPr sz="18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"/>
            <a:ext cx="12192000" cy="6858000"/>
          </a:xfrm>
          <a:prstGeom prst="rect">
            <a:avLst/>
          </a:prstGeom>
        </p:spPr>
      </p:pic>
      <p:sp>
        <p:nvSpPr>
          <p:cNvPr id="7" name="Rectangle 10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en-US" sz="751" kern="0" dirty="0">
              <a:solidFill>
                <a:srgbClr val="FFFFFF"/>
              </a:solidFill>
              <a:latin typeface="微软雅黑" panose="020B0503020204020204" pitchFamily="34" charset="-122"/>
              <a:sym typeface="Avenir Next LT Pro Regular"/>
            </a:endParaRPr>
          </a:p>
        </p:txBody>
      </p:sp>
      <p:sp>
        <p:nvSpPr>
          <p:cNvPr id="13" name="Rectangle 10"/>
          <p:cNvSpPr/>
          <p:nvPr/>
        </p:nvSpPr>
        <p:spPr>
          <a:xfrm>
            <a:off x="0" y="15257"/>
            <a:ext cx="12188824" cy="6858000"/>
          </a:xfrm>
          <a:prstGeom prst="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1" rIns="91423" bIns="45711" rtlCol="0" anchor="ctr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en-US" sz="751" kern="0" dirty="0">
              <a:solidFill>
                <a:srgbClr val="FFFFFF"/>
              </a:solidFill>
              <a:latin typeface="微软雅黑" panose="020B0503020204020204" pitchFamily="34" charset="-122"/>
              <a:sym typeface="Avenir Next LT Pro Regular"/>
            </a:endParaRPr>
          </a:p>
        </p:txBody>
      </p:sp>
      <p:sp>
        <p:nvSpPr>
          <p:cNvPr id="11" name="Rectangle 4"/>
          <p:cNvSpPr>
            <a:spLocks noChangeAspect="1"/>
          </p:cNvSpPr>
          <p:nvPr/>
        </p:nvSpPr>
        <p:spPr>
          <a:xfrm rot="5400000">
            <a:off x="3803962" y="-1057958"/>
            <a:ext cx="4615490" cy="860988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5" tIns="60932" rIns="121865" bIns="60932" rtlCol="0" anchor="ctr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en-US" sz="751" kern="0" dirty="0">
              <a:solidFill>
                <a:srgbClr val="313335"/>
              </a:solidFill>
              <a:latin typeface="微软雅黑" panose="020B0503020204020204" pitchFamily="34" charset="-122"/>
              <a:sym typeface="Avenir Next LT Pro Regular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3764903" y="3778513"/>
            <a:ext cx="4774368" cy="492443"/>
          </a:xfrm>
        </p:spPr>
        <p:txBody>
          <a:bodyPr/>
          <a:lstStyle/>
          <a:p>
            <a:pPr marL="0" indent="0">
              <a:buNone/>
              <a:defRPr>
                <a:solidFill>
                  <a:srgbClr val="53585F"/>
                </a:solidFill>
                <a:latin typeface="Avenir Next LT Pro Medium"/>
                <a:ea typeface="Avenir Next LT Pro Medium"/>
                <a:cs typeface="Avenir Next LT Pro Medium"/>
                <a:sym typeface="Avenir Next LT Pro Medium"/>
              </a:defRPr>
            </a:pPr>
            <a:r>
              <a:rPr lang="zh-CN" altLang="en-US" sz="3200" b="1" dirty="0" smtClean="0">
                <a:solidFill>
                  <a:schemeClr val="tx2"/>
                </a:solidFill>
                <a:latin typeface="+mj-lt"/>
                <a:ea typeface="宋体" panose="02010600030101010101" pitchFamily="2" charset="-122"/>
                <a:cs typeface="Arial"/>
                <a:sym typeface="Avenir Next LT Pro Medium"/>
              </a:rPr>
              <a:t>张士峰</a:t>
            </a:r>
            <a:endParaRPr lang="en-US" altLang="zh-CN" sz="3200" b="1" dirty="0">
              <a:solidFill>
                <a:schemeClr val="tx2"/>
              </a:solidFill>
              <a:latin typeface="+mj-lt"/>
              <a:ea typeface="宋体" panose="02010600030101010101" pitchFamily="2" charset="-122"/>
              <a:cs typeface="Arial"/>
              <a:sym typeface="Avenir Next LT Pro Medium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31739" y="1065245"/>
            <a:ext cx="6559936" cy="2106957"/>
          </a:xfrm>
        </p:spPr>
        <p:txBody>
          <a:bodyPr/>
          <a:lstStyle/>
          <a:p>
            <a:pPr defTabSz="412818">
              <a:lnSpc>
                <a:spcPct val="150000"/>
              </a:lnSpc>
              <a:spcBef>
                <a:spcPts val="751"/>
              </a:spcBef>
            </a:pPr>
            <a:r>
              <a:rPr lang="zh-CN" altLang="en-US" sz="4400" b="1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parajita" panose="020B0604020202020204" pitchFamily="34" charset="0"/>
                <a:sym typeface="Avenir Next LT Pro Regular"/>
              </a:rPr>
              <a:t>物体检测算法</a:t>
            </a:r>
            <a: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parajita" panose="020B0604020202020204" pitchFamily="34" charset="0"/>
                <a:sym typeface="Avenir Next LT Pro Regular"/>
              </a:rPr>
              <a:t/>
            </a:r>
            <a:br>
              <a:rPr lang="en-US" altLang="zh-CN" sz="4400" b="1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parajita" panose="020B0604020202020204" pitchFamily="34" charset="0"/>
                <a:sym typeface="Avenir Next LT Pro Regular"/>
              </a:rPr>
            </a:br>
            <a:r>
              <a:rPr lang="zh-CN" altLang="en-US" sz="4400" b="1" dirty="0" smtClean="0">
                <a:solidFill>
                  <a:schemeClr val="bg1">
                    <a:lumMod val="95000"/>
                  </a:schemeClr>
                </a:solidFill>
                <a:ea typeface="微软雅黑" panose="020B0503020204020204" pitchFamily="34" charset="-122"/>
                <a:cs typeface="Aparajita" panose="020B0604020202020204" pitchFamily="34" charset="0"/>
                <a:sym typeface="Avenir Next LT Pro Regular"/>
              </a:rPr>
              <a:t>的对比探索以及展望</a:t>
            </a:r>
            <a:endParaRPr lang="zh-CN" altLang="en-US" sz="4400" b="1" dirty="0">
              <a:solidFill>
                <a:schemeClr val="bg1">
                  <a:lumMod val="95000"/>
                </a:schemeClr>
              </a:solidFill>
              <a:ea typeface="微软雅黑" panose="020B0503020204020204" pitchFamily="34" charset="-122"/>
              <a:cs typeface="Aparajita" panose="020B0604020202020204" pitchFamily="34" charset="0"/>
              <a:sym typeface="Avenir Next LT Pro Regular"/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190921" y="4424287"/>
            <a:ext cx="9954003" cy="52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800" kern="0" dirty="0" smtClean="0">
                <a:solidFill>
                  <a:srgbClr val="FFFFFF"/>
                </a:solidFill>
                <a:latin typeface="+mj-lt"/>
                <a:sym typeface="Avenir Next LT Pro Regular"/>
              </a:rPr>
              <a:t>中科院自动化所</a:t>
            </a:r>
            <a:endParaRPr lang="zh-CN" altLang="en-US" sz="2800" kern="0" dirty="0">
              <a:solidFill>
                <a:srgbClr val="FFFFFF"/>
              </a:solidFill>
              <a:latin typeface="+mj-lt"/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31598372"/>
      </p:ext>
    </p:extLst>
  </p:cSld>
  <p:clrMapOvr>
    <a:masterClrMapping/>
  </p:clrMapOvr>
  <p:transition advTm="1005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845718" y="924404"/>
            <a:ext cx="6919911" cy="508035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r>
              <a:rPr lang="zh-CN" altLang="en-US" sz="2400" dirty="0"/>
              <a:t>自动</a:t>
            </a:r>
            <a:r>
              <a:rPr lang="zh-CN" altLang="en-US" sz="2400" dirty="0" smtClean="0"/>
              <a:t>驾驶</a:t>
            </a:r>
            <a:endParaRPr lang="zh-CN" altLang="en-US" sz="24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物体检测的应用</a:t>
            </a:r>
            <a:endParaRPr lang="en-US" altLang="zh-CN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320" y="1571622"/>
            <a:ext cx="8752710" cy="48577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文本框 5"/>
          <p:cNvSpPr txBox="1"/>
          <p:nvPr/>
        </p:nvSpPr>
        <p:spPr>
          <a:xfrm>
            <a:off x="604868" y="2093788"/>
            <a:ext cx="2324452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车辆检测</a:t>
            </a:r>
            <a:endParaRPr lang="en-US" altLang="zh-CN" sz="2000" dirty="0" smtClean="0">
              <a:solidFill>
                <a:schemeClr val="bg1"/>
              </a:solidFill>
              <a:latin typeface="+mj-lt"/>
              <a:cs typeface="AvenirNext LT Pro Regular"/>
            </a:endParaRPr>
          </a:p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行人检测</a:t>
            </a:r>
            <a:endParaRPr lang="en-US" altLang="zh-CN" sz="2000" dirty="0" smtClean="0">
              <a:solidFill>
                <a:schemeClr val="bg1"/>
              </a:solidFill>
              <a:latin typeface="+mj-lt"/>
              <a:cs typeface="AvenirNext LT Pro Regular"/>
            </a:endParaRPr>
          </a:p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交通信号检测</a:t>
            </a:r>
            <a:endParaRPr lang="en-US" altLang="zh-CN" sz="2000" dirty="0" smtClean="0">
              <a:solidFill>
                <a:schemeClr val="bg1"/>
              </a:solidFill>
              <a:latin typeface="+mj-lt"/>
              <a:cs typeface="AvenirNext LT Pro Regular"/>
            </a:endParaRPr>
          </a:p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行车道检测</a:t>
            </a:r>
            <a:endParaRPr lang="en-US" altLang="zh-CN" sz="2000" dirty="0" smtClean="0">
              <a:solidFill>
                <a:schemeClr val="bg1"/>
              </a:solidFill>
              <a:latin typeface="+mj-lt"/>
              <a:cs typeface="AvenirNext LT Pro Regular"/>
            </a:endParaRPr>
          </a:p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……</a:t>
            </a:r>
            <a:endParaRPr lang="zh-CN" altLang="en-US" sz="2000" dirty="0" err="1" smtClean="0">
              <a:solidFill>
                <a:schemeClr val="bg1"/>
              </a:solidFill>
              <a:latin typeface="+mj-lt"/>
              <a:cs typeface="Avenir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105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物体检测的类别</a:t>
            </a:r>
            <a:endParaRPr lang="en-US" altLang="zh-CN" sz="3200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738345576"/>
              </p:ext>
            </p:extLst>
          </p:nvPr>
        </p:nvGraphicFramePr>
        <p:xfrm>
          <a:off x="728826" y="1288491"/>
          <a:ext cx="10740931" cy="5162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2256183" y="1049697"/>
            <a:ext cx="9382540" cy="5689033"/>
          </a:xfrm>
          <a:prstGeom prst="rect">
            <a:avLst/>
          </a:prstGeom>
          <a:solidFill>
            <a:srgbClr val="1E20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5728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物体检测的类别</a:t>
            </a:r>
            <a:endParaRPr lang="en-US" altLang="zh-CN" sz="3200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728826" y="1288491"/>
          <a:ext cx="10740931" cy="5162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4273825" y="1049697"/>
            <a:ext cx="7364897" cy="5689033"/>
          </a:xfrm>
          <a:prstGeom prst="rect">
            <a:avLst/>
          </a:prstGeom>
          <a:solidFill>
            <a:srgbClr val="1E20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178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物体检测的类别</a:t>
            </a:r>
            <a:endParaRPr lang="en-US" altLang="zh-CN" sz="3200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728826" y="1288491"/>
          <a:ext cx="10740931" cy="5162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4283765" y="2087217"/>
            <a:ext cx="7354958" cy="4651513"/>
          </a:xfrm>
          <a:prstGeom prst="rect">
            <a:avLst/>
          </a:prstGeom>
          <a:solidFill>
            <a:srgbClr val="1E20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398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物体检测的类别</a:t>
            </a:r>
            <a:endParaRPr lang="en-US" altLang="zh-CN" sz="3200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728826" y="1288491"/>
          <a:ext cx="10740931" cy="5162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6659217" y="2117035"/>
            <a:ext cx="4979506" cy="4621695"/>
          </a:xfrm>
          <a:prstGeom prst="rect">
            <a:avLst/>
          </a:prstGeom>
          <a:solidFill>
            <a:srgbClr val="1E20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198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物体检测的类别</a:t>
            </a:r>
            <a:endParaRPr lang="en-US" altLang="zh-CN" sz="3200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728826" y="1288491"/>
          <a:ext cx="10740931" cy="5162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6659217" y="4412974"/>
            <a:ext cx="4979506" cy="2325756"/>
          </a:xfrm>
          <a:prstGeom prst="rect">
            <a:avLst/>
          </a:prstGeom>
          <a:solidFill>
            <a:srgbClr val="1E20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6373" y="2020495"/>
            <a:ext cx="2802836" cy="23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18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物体检测的类别</a:t>
            </a:r>
            <a:endParaRPr lang="en-US" altLang="zh-CN" sz="3200" dirty="0"/>
          </a:p>
        </p:txBody>
      </p:sp>
      <p:graphicFrame>
        <p:nvGraphicFramePr>
          <p:cNvPr id="2" name="图示 1"/>
          <p:cNvGraphicFramePr/>
          <p:nvPr/>
        </p:nvGraphicFramePr>
        <p:xfrm>
          <a:off x="728826" y="1288491"/>
          <a:ext cx="10740931" cy="5162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6659217" y="4412974"/>
            <a:ext cx="4979506" cy="2325756"/>
          </a:xfrm>
          <a:prstGeom prst="rect">
            <a:avLst/>
          </a:prstGeom>
          <a:solidFill>
            <a:srgbClr val="1E20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528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物体检测的类别</a:t>
            </a:r>
            <a:endParaRPr lang="en-US" altLang="zh-CN" sz="3200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683258208"/>
              </p:ext>
            </p:extLst>
          </p:nvPr>
        </p:nvGraphicFramePr>
        <p:xfrm>
          <a:off x="728826" y="1288491"/>
          <a:ext cx="10740931" cy="5162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/>
          <p:cNvSpPr/>
          <p:nvPr/>
        </p:nvSpPr>
        <p:spPr>
          <a:xfrm>
            <a:off x="8766313" y="4373217"/>
            <a:ext cx="2872410" cy="2365513"/>
          </a:xfrm>
          <a:prstGeom prst="rect">
            <a:avLst/>
          </a:prstGeom>
          <a:solidFill>
            <a:srgbClr val="1E20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259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物体检测的类别</a:t>
            </a:r>
            <a:endParaRPr lang="en-US" altLang="zh-CN" sz="3200" dirty="0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559055480"/>
              </p:ext>
            </p:extLst>
          </p:nvPr>
        </p:nvGraphicFramePr>
        <p:xfrm>
          <a:off x="728826" y="1288491"/>
          <a:ext cx="10740931" cy="5162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0359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721" y="30227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9">
              <a:spcBef>
                <a:spcPct val="0"/>
              </a:spcBef>
            </a:pPr>
            <a:r>
              <a:rPr lang="zh-CN" altLang="en-US" sz="4800" b="1" dirty="0" smtClean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AvenirNext LT Pro Regular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+mj-lt"/>
              <a:ea typeface="等线" panose="02010600030101010101" pitchFamily="2" charset="-122"/>
              <a:cs typeface="AvenirNext LT Pro Regular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881348" y="1220177"/>
            <a:ext cx="6332013" cy="5083908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>
                <a:latin typeface="+mj-lt"/>
              </a:rPr>
              <a:t>物体检测的简单介绍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>
                <a:solidFill>
                  <a:srgbClr val="FFC000"/>
                </a:solidFill>
                <a:latin typeface="+mj-lt"/>
              </a:rPr>
              <a:t>Anchor-based</a:t>
            </a:r>
            <a:r>
              <a:rPr lang="zh-CN" altLang="en-US" sz="2800" spc="-100" dirty="0">
                <a:solidFill>
                  <a:srgbClr val="FFC000"/>
                </a:solidFill>
                <a:latin typeface="+mj-lt"/>
              </a:rPr>
              <a:t>算法探索</a:t>
            </a:r>
            <a:endParaRPr lang="en-US" altLang="zh-CN" sz="2800" spc="-100" dirty="0">
              <a:solidFill>
                <a:srgbClr val="FFC000"/>
              </a:solidFill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 smtClean="0">
                <a:latin typeface="+mj-lt"/>
              </a:rPr>
              <a:t>Anchor-free</a:t>
            </a:r>
            <a:r>
              <a:rPr lang="zh-CN" altLang="en-US" sz="2800" spc="-100" dirty="0" smtClean="0">
                <a:latin typeface="+mj-lt"/>
              </a:rPr>
              <a:t>算法对比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>
                <a:latin typeface="+mj-lt"/>
              </a:rPr>
              <a:t>检测发展的讨论展望</a:t>
            </a:r>
          </a:p>
        </p:txBody>
      </p:sp>
    </p:spTree>
    <p:extLst>
      <p:ext uri="{BB962C8B-B14F-4D97-AF65-F5344CB8AC3E}">
        <p14:creationId xmlns:p14="http://schemas.microsoft.com/office/powerpoint/2010/main" val="31450358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721" y="30227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9">
              <a:spcBef>
                <a:spcPct val="0"/>
              </a:spcBef>
            </a:pPr>
            <a:r>
              <a:rPr lang="zh-CN" altLang="en-US" sz="4800" b="1" dirty="0" smtClean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AvenirNext LT Pro Regular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+mj-lt"/>
              <a:ea typeface="等线" panose="02010600030101010101" pitchFamily="2" charset="-122"/>
              <a:cs typeface="AvenirNext LT Pro Regular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881348" y="1220177"/>
            <a:ext cx="6332013" cy="5083908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 smtClean="0">
                <a:latin typeface="+mj-lt"/>
              </a:rPr>
              <a:t>物体检测的简单介绍</a:t>
            </a:r>
            <a:endParaRPr lang="en-US" altLang="zh-CN" sz="2800" spc="-100" dirty="0" smtClean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 smtClean="0">
                <a:latin typeface="+mj-lt"/>
              </a:rPr>
              <a:t>Anchor-based</a:t>
            </a:r>
            <a:r>
              <a:rPr lang="zh-CN" altLang="en-US" sz="2800" spc="-100" dirty="0" smtClean="0">
                <a:latin typeface="+mj-lt"/>
              </a:rPr>
              <a:t>算法探索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 smtClean="0">
                <a:latin typeface="+mj-lt"/>
              </a:rPr>
              <a:t>Anchor-free</a:t>
            </a:r>
            <a:r>
              <a:rPr lang="zh-CN" altLang="en-US" sz="2800" spc="-100" dirty="0" smtClean="0">
                <a:latin typeface="+mj-lt"/>
              </a:rPr>
              <a:t>算法对比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>
                <a:latin typeface="+mj-lt"/>
              </a:rPr>
              <a:t>检测发展的讨论展望</a:t>
            </a:r>
          </a:p>
        </p:txBody>
      </p:sp>
    </p:spTree>
    <p:extLst>
      <p:ext uri="{BB962C8B-B14F-4D97-AF65-F5344CB8AC3E}">
        <p14:creationId xmlns:p14="http://schemas.microsoft.com/office/powerpoint/2010/main" val="2255369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031642"/>
            <a:ext cx="11506200" cy="2460556"/>
          </a:xfrm>
          <a:prstGeom prst="roundRect">
            <a:avLst>
              <a:gd name="adj" fmla="val 58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Anchor-based</a:t>
            </a:r>
            <a:r>
              <a:rPr lang="zh-CN" altLang="en-US" sz="3200" dirty="0" smtClean="0"/>
              <a:t>算法的检测流程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670879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031642"/>
            <a:ext cx="11506200" cy="2460556"/>
          </a:xfrm>
          <a:prstGeom prst="roundRect">
            <a:avLst>
              <a:gd name="adj" fmla="val 58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483262" y="3631796"/>
            <a:ext cx="5016786" cy="300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2740">
              <a:lnSpc>
                <a:spcPct val="200000"/>
              </a:lnSpc>
              <a:spcBef>
                <a:spcPts val="751"/>
              </a:spcBef>
            </a:pP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Faster R-CNN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的第一阶段：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20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预设一系列不同大小和比例的</a:t>
            </a: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anchors</a:t>
            </a:r>
          </a:p>
          <a:p>
            <a:pPr marL="457200" indent="-457200" defTabSz="412740">
              <a:lnSpc>
                <a:spcPct val="20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整张</a:t>
            </a:r>
            <a:r>
              <a:rPr lang="zh-CN" altLang="en-US" kern="0" dirty="0">
                <a:solidFill>
                  <a:srgbClr val="FFFFFF"/>
                </a:solidFill>
                <a:sym typeface="Avenir Next LT Pro Regular"/>
              </a:rPr>
              <a:t>图传入</a:t>
            </a:r>
            <a:r>
              <a:rPr lang="en-US" altLang="zh-CN" kern="0" dirty="0">
                <a:solidFill>
                  <a:srgbClr val="FFFFFF"/>
                </a:solidFill>
                <a:sym typeface="Avenir Next LT Pro Regular"/>
              </a:rPr>
              <a:t>CNN</a:t>
            </a:r>
            <a:r>
              <a:rPr lang="zh-CN" altLang="en-US" kern="0" dirty="0">
                <a:solidFill>
                  <a:srgbClr val="FFFFFF"/>
                </a:solidFill>
                <a:sym typeface="Avenir Next LT Pro Regular"/>
              </a:rPr>
              <a:t>提取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特征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20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RPN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对</a:t>
            </a: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anchors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进行分类和回归，得到候选区域（</a:t>
            </a: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proposals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）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61950" y="1031642"/>
            <a:ext cx="5902372" cy="2460556"/>
          </a:xfrm>
          <a:prstGeom prst="roundRect">
            <a:avLst>
              <a:gd name="adj" fmla="val 5573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/>
              <a:t>Anchor-based</a:t>
            </a:r>
            <a:r>
              <a:rPr lang="zh-CN" altLang="en-US" sz="3200" dirty="0"/>
              <a:t>算法的检测流程</a:t>
            </a:r>
          </a:p>
        </p:txBody>
      </p:sp>
    </p:spTree>
    <p:extLst>
      <p:ext uri="{BB962C8B-B14F-4D97-AF65-F5344CB8AC3E}">
        <p14:creationId xmlns:p14="http://schemas.microsoft.com/office/powerpoint/2010/main" val="26266161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1031642"/>
            <a:ext cx="11506200" cy="2460556"/>
          </a:xfrm>
          <a:prstGeom prst="roundRect">
            <a:avLst>
              <a:gd name="adj" fmla="val 582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483262" y="3631796"/>
            <a:ext cx="5016786" cy="300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2740">
              <a:lnSpc>
                <a:spcPct val="200000"/>
              </a:lnSpc>
              <a:spcBef>
                <a:spcPts val="751"/>
              </a:spcBef>
            </a:pP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Faster R-CNN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的第一阶段：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20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预设一系列不同大小和比例的</a:t>
            </a: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anchors</a:t>
            </a:r>
          </a:p>
          <a:p>
            <a:pPr marL="457200" indent="-457200" defTabSz="412740">
              <a:lnSpc>
                <a:spcPct val="20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整张</a:t>
            </a:r>
            <a:r>
              <a:rPr lang="zh-CN" altLang="en-US" kern="0" dirty="0">
                <a:solidFill>
                  <a:srgbClr val="FFFFFF"/>
                </a:solidFill>
                <a:sym typeface="Avenir Next LT Pro Regular"/>
              </a:rPr>
              <a:t>图传入</a:t>
            </a:r>
            <a:r>
              <a:rPr lang="en-US" altLang="zh-CN" kern="0" dirty="0">
                <a:solidFill>
                  <a:srgbClr val="FFFFFF"/>
                </a:solidFill>
                <a:sym typeface="Avenir Next LT Pro Regular"/>
              </a:rPr>
              <a:t>CNN</a:t>
            </a:r>
            <a:r>
              <a:rPr lang="zh-CN" altLang="en-US" kern="0" dirty="0">
                <a:solidFill>
                  <a:srgbClr val="FFFFFF"/>
                </a:solidFill>
                <a:sym typeface="Avenir Next LT Pro Regular"/>
              </a:rPr>
              <a:t>提取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特征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20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RPN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对</a:t>
            </a: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anchors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进行分类和回归，得到候选区域（</a:t>
            </a: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proposals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）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0392" y="3631796"/>
            <a:ext cx="517316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2740">
              <a:lnSpc>
                <a:spcPct val="200000"/>
              </a:lnSpc>
              <a:spcBef>
                <a:spcPts val="751"/>
              </a:spcBef>
            </a:pP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Faster R-CNN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的第二阶段：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20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利用</a:t>
            </a: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RoIPooling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扣取每个</a:t>
            </a:r>
            <a:r>
              <a:rPr lang="zh-CN" altLang="en-US" kern="0" dirty="0">
                <a:solidFill>
                  <a:srgbClr val="FFFFFF"/>
                </a:solidFill>
                <a:sym typeface="Avenir Next LT Pro Regular"/>
              </a:rPr>
              <a:t>候选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区域</a:t>
            </a:r>
            <a:r>
              <a:rPr lang="zh-CN" altLang="en-US" kern="0" dirty="0">
                <a:solidFill>
                  <a:srgbClr val="FFFFFF"/>
                </a:solidFill>
                <a:sym typeface="Avenir Next LT Pro Regular"/>
              </a:rPr>
              <a:t>的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特征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20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kern="0" dirty="0">
                <a:solidFill>
                  <a:srgbClr val="FFFFFF"/>
                </a:solidFill>
                <a:sym typeface="Avenir Next LT Pro Regular"/>
              </a:rPr>
              <a:t>把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扣取特征的特征送入后续</a:t>
            </a:r>
            <a:r>
              <a:rPr lang="en-US" altLang="zh-CN" kern="0" dirty="0" smtClean="0">
                <a:solidFill>
                  <a:srgbClr val="FFFFFF"/>
                </a:solidFill>
                <a:sym typeface="Avenir Next LT Pro Regular"/>
              </a:rPr>
              <a:t>R-CNN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网络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20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对候选区域进一步分类和回归，得到最终的检测结果</a:t>
            </a:r>
            <a:endParaRPr lang="en-US" altLang="zh-CN" kern="0" dirty="0" smtClea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00049" y="1031642"/>
            <a:ext cx="6354454" cy="2460556"/>
          </a:xfrm>
          <a:prstGeom prst="roundRect">
            <a:avLst>
              <a:gd name="adj" fmla="val 5573"/>
            </a:avLst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/>
              <a:t>Anchor-based</a:t>
            </a:r>
            <a:r>
              <a:rPr lang="zh-CN" altLang="en-US" sz="3200" dirty="0"/>
              <a:t>算法的检测流程</a:t>
            </a:r>
          </a:p>
        </p:txBody>
      </p:sp>
    </p:spTree>
    <p:extLst>
      <p:ext uri="{BB962C8B-B14F-4D97-AF65-F5344CB8AC3E}">
        <p14:creationId xmlns:p14="http://schemas.microsoft.com/office/powerpoint/2010/main" val="527726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/>
              <a:t>Anchor-based</a:t>
            </a:r>
            <a:r>
              <a:rPr lang="zh-CN" altLang="en-US" sz="3200" dirty="0" smtClean="0"/>
              <a:t>算法的</a:t>
            </a:r>
            <a:r>
              <a:rPr lang="zh-CN" altLang="en-US" sz="3200" dirty="0"/>
              <a:t>派系</a:t>
            </a:r>
            <a:endParaRPr lang="en-US" altLang="zh-CN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75" y="1367508"/>
            <a:ext cx="5760000" cy="2140997"/>
          </a:xfrm>
          <a:prstGeom prst="roundRect">
            <a:avLst>
              <a:gd name="adj" fmla="val 38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75" y="3825864"/>
            <a:ext cx="5760000" cy="2550616"/>
          </a:xfrm>
          <a:prstGeom prst="roundRect">
            <a:avLst>
              <a:gd name="adj" fmla="val 31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2" name="矩形 11"/>
          <p:cNvSpPr/>
          <p:nvPr/>
        </p:nvSpPr>
        <p:spPr>
          <a:xfrm>
            <a:off x="1125875" y="1434043"/>
            <a:ext cx="2160000" cy="38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000" b="1" kern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Avenir Next LT Pro Regular"/>
              </a:rPr>
              <a:t>高效率</a:t>
            </a:r>
            <a:endParaRPr lang="zh-CN" altLang="en-US" sz="2000" b="1" kern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5875" y="3894766"/>
            <a:ext cx="2160000" cy="38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000" b="1" kern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Avenir Next LT Pro Regular"/>
              </a:rPr>
              <a:t>高</a:t>
            </a:r>
            <a:r>
              <a:rPr lang="zh-CN" altLang="en-US" sz="2000" b="1" kern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Avenir Next LT Pro Regular"/>
              </a:rPr>
              <a:t>精度</a:t>
            </a:r>
          </a:p>
        </p:txBody>
      </p:sp>
      <p:sp>
        <p:nvSpPr>
          <p:cNvPr id="14" name="矩形 13"/>
          <p:cNvSpPr/>
          <p:nvPr/>
        </p:nvSpPr>
        <p:spPr>
          <a:xfrm rot="5400000">
            <a:off x="-475282" y="2188707"/>
            <a:ext cx="214099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400" b="1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sym typeface="Avenir Next LT Pro Regular"/>
              </a:rPr>
              <a:t>一步法</a:t>
            </a:r>
            <a:endParaRPr lang="zh-CN" altLang="en-US" sz="2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 rot="5400000">
            <a:off x="-680094" y="4851875"/>
            <a:ext cx="255061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sym typeface="Avenir Next LT Pro Regular"/>
              </a:rPr>
              <a:t>二</a:t>
            </a:r>
            <a:r>
              <a:rPr lang="zh-CN" altLang="en-US" sz="2400" b="1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sym typeface="Avenir Next LT Pro Regular"/>
              </a:rPr>
              <a:t>步法</a:t>
            </a:r>
            <a:endParaRPr lang="zh-CN" altLang="en-US" sz="2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68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447817" y="1434043"/>
            <a:ext cx="2876550" cy="1828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0" marR="0" indent="-6858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b="1" dirty="0" smtClean="0">
                <a:solidFill>
                  <a:srgbClr val="FF0000"/>
                </a:solidFill>
                <a:cs typeface="AvenirNext LT Pro Regular"/>
              </a:rPr>
              <a:t>SSD</a:t>
            </a:r>
          </a:p>
          <a:p>
            <a:pPr marL="685800" marR="0" indent="-6858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smtClean="0">
                <a:solidFill>
                  <a:schemeClr val="bg1"/>
                </a:solidFill>
                <a:cs typeface="AvenirNext LT Pro Regular"/>
              </a:rPr>
              <a:t>DSSD</a:t>
            </a:r>
          </a:p>
          <a:p>
            <a:pPr marL="685800" marR="0" indent="-6858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smtClean="0">
                <a:solidFill>
                  <a:schemeClr val="bg1"/>
                </a:solidFill>
                <a:cs typeface="AvenirNext LT Pro Regular"/>
              </a:rPr>
              <a:t>RetinaNet</a:t>
            </a:r>
          </a:p>
          <a:p>
            <a:pPr marL="685800" indent="-685800" defTabSz="457200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cs typeface="AvenirNext LT Pro Regular"/>
              </a:rPr>
              <a:t>YOLOv3</a:t>
            </a:r>
            <a:endParaRPr lang="en-US" altLang="zh-CN" dirty="0" smtClean="0">
              <a:solidFill>
                <a:schemeClr val="bg1"/>
              </a:solidFill>
              <a:cs typeface="AvenirNext LT Pro Regular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47817" y="3962865"/>
            <a:ext cx="2876550" cy="2299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85800" marR="0" indent="-6858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b="1" dirty="0" smtClean="0">
                <a:solidFill>
                  <a:srgbClr val="FF0000"/>
                </a:solidFill>
                <a:cs typeface="AvenirNext LT Pro Regular"/>
              </a:rPr>
              <a:t>Faster R-CNN</a:t>
            </a:r>
          </a:p>
          <a:p>
            <a:pPr marL="685800" marR="0" indent="-68580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smtClean="0">
                <a:solidFill>
                  <a:schemeClr val="bg1"/>
                </a:solidFill>
                <a:cs typeface="AvenirNext LT Pro Regular"/>
              </a:rPr>
              <a:t>R-FCN</a:t>
            </a:r>
          </a:p>
          <a:p>
            <a:pPr marL="685800" indent="-685800" defTabSz="457200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cs typeface="AvenirNext LT Pro Regular"/>
              </a:rPr>
              <a:t>FPN</a:t>
            </a:r>
          </a:p>
          <a:p>
            <a:pPr marL="685800" indent="-685800" defTabSz="457200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cs typeface="AvenirNext LT Pro Regular"/>
              </a:rPr>
              <a:t>Cascade R-CNN</a:t>
            </a:r>
          </a:p>
          <a:p>
            <a:pPr marL="685800" indent="-685800" defTabSz="457200">
              <a:lnSpc>
                <a:spcPct val="150000"/>
              </a:lnSpc>
              <a:spcBef>
                <a:spcPct val="200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cs typeface="AvenirNext LT Pro Regular"/>
              </a:rPr>
              <a:t>SNIP</a:t>
            </a:r>
            <a:endParaRPr lang="zh-CN" altLang="en-US" dirty="0" err="1" smtClean="0">
              <a:solidFill>
                <a:schemeClr val="bg1"/>
              </a:solidFill>
              <a:cs typeface="AvenirNext LT Pro Regular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/>
              <a:t>Anchor-based</a:t>
            </a:r>
            <a:r>
              <a:rPr lang="zh-CN" altLang="en-US" sz="3200" dirty="0"/>
              <a:t>算法的派系</a:t>
            </a:r>
            <a:endParaRPr lang="en-US" altLang="zh-CN" sz="3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75" y="1367508"/>
            <a:ext cx="5760000" cy="2140997"/>
          </a:xfrm>
          <a:prstGeom prst="roundRect">
            <a:avLst>
              <a:gd name="adj" fmla="val 38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75" y="3825864"/>
            <a:ext cx="5760000" cy="2550616"/>
          </a:xfrm>
          <a:prstGeom prst="roundRect">
            <a:avLst>
              <a:gd name="adj" fmla="val 31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4" name="矩形 13"/>
          <p:cNvSpPr/>
          <p:nvPr/>
        </p:nvSpPr>
        <p:spPr>
          <a:xfrm>
            <a:off x="1125875" y="1434043"/>
            <a:ext cx="2160000" cy="38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000" b="1" kern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Avenir Next LT Pro Regular"/>
              </a:rPr>
              <a:t>高效率</a:t>
            </a:r>
            <a:endParaRPr lang="zh-CN" altLang="en-US" sz="2000" b="1" kern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25875" y="3894766"/>
            <a:ext cx="2160000" cy="38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000" b="1" kern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Avenir Next LT Pro Regular"/>
              </a:rPr>
              <a:t>高</a:t>
            </a:r>
            <a:r>
              <a:rPr lang="zh-CN" altLang="en-US" sz="2000" b="1" kern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Avenir Next LT Pro Regular"/>
              </a:rPr>
              <a:t>精度</a:t>
            </a:r>
          </a:p>
        </p:txBody>
      </p:sp>
      <p:sp>
        <p:nvSpPr>
          <p:cNvPr id="17" name="矩形 16"/>
          <p:cNvSpPr/>
          <p:nvPr/>
        </p:nvSpPr>
        <p:spPr>
          <a:xfrm rot="5400000">
            <a:off x="-475282" y="2188707"/>
            <a:ext cx="214099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400" b="1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sym typeface="Avenir Next LT Pro Regular"/>
              </a:rPr>
              <a:t>一步法</a:t>
            </a:r>
            <a:endParaRPr lang="zh-CN" altLang="en-US" sz="2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rot="5400000">
            <a:off x="-680094" y="4851875"/>
            <a:ext cx="255061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sym typeface="Avenir Next LT Pro Regular"/>
              </a:rPr>
              <a:t>二</a:t>
            </a:r>
            <a:r>
              <a:rPr lang="zh-CN" altLang="en-US" sz="2400" b="1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sym typeface="Avenir Next LT Pro Regular"/>
              </a:rPr>
              <a:t>步法</a:t>
            </a:r>
            <a:endParaRPr lang="zh-CN" altLang="en-US" sz="2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027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029240" y="1186533"/>
            <a:ext cx="328825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12740">
              <a:lnSpc>
                <a:spcPct val="300000"/>
              </a:lnSpc>
              <a:spcBef>
                <a:spcPts val="751"/>
              </a:spcBef>
            </a:pPr>
            <a:r>
              <a:rPr lang="zh-CN" altLang="en-US" sz="2000" b="1" u="sng" kern="0" dirty="0" smtClean="0">
                <a:solidFill>
                  <a:srgbClr val="FFFFFF"/>
                </a:solidFill>
                <a:sym typeface="Avenir Next LT Pro Regular"/>
              </a:rPr>
              <a:t>二步法对于一步法的优势</a:t>
            </a:r>
            <a:endParaRPr lang="en-US" altLang="zh-CN" sz="2000" b="1" u="sng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342900" indent="-342900" defTabSz="412740">
              <a:lnSpc>
                <a:spcPct val="30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二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阶段的</a:t>
            </a:r>
            <a:r>
              <a:rPr lang="zh-CN" altLang="en-US" sz="2000" kern="0" dirty="0" smtClean="0">
                <a:solidFill>
                  <a:srgbClr val="FF0000"/>
                </a:solidFill>
                <a:sym typeface="Avenir Next LT Pro Regular"/>
              </a:rPr>
              <a:t>分类</a:t>
            </a:r>
            <a:endParaRPr lang="en-US" altLang="zh-CN" sz="2000" kern="0" dirty="0" smtClean="0">
              <a:solidFill>
                <a:srgbClr val="FF0000"/>
              </a:solidFill>
              <a:sym typeface="Avenir Next LT Pro Regular"/>
            </a:endParaRPr>
          </a:p>
          <a:p>
            <a:pPr marL="342900" indent="-342900" defTabSz="412740">
              <a:lnSpc>
                <a:spcPct val="30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二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阶段的</a:t>
            </a:r>
            <a:r>
              <a:rPr lang="zh-CN" altLang="en-US" sz="2000" kern="0" dirty="0" smtClean="0">
                <a:solidFill>
                  <a:srgbClr val="FF0000"/>
                </a:solidFill>
                <a:sym typeface="Avenir Next LT Pro Regular"/>
              </a:rPr>
              <a:t>回归</a:t>
            </a:r>
            <a:endParaRPr lang="en-US" altLang="zh-CN" sz="2000" kern="0" dirty="0" smtClean="0">
              <a:solidFill>
                <a:srgbClr val="FF0000"/>
              </a:solidFill>
              <a:sym typeface="Avenir Next LT Pro Regular"/>
            </a:endParaRPr>
          </a:p>
          <a:p>
            <a:pPr marL="342900" indent="-342900" defTabSz="412740">
              <a:lnSpc>
                <a:spcPct val="30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二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阶段的</a:t>
            </a:r>
            <a:r>
              <a:rPr lang="zh-CN" altLang="en-US" sz="2000" kern="0" dirty="0" smtClean="0">
                <a:solidFill>
                  <a:srgbClr val="FF0000"/>
                </a:solidFill>
                <a:sym typeface="Avenir Next LT Pro Regular"/>
              </a:rPr>
              <a:t>特征</a:t>
            </a:r>
            <a:endParaRPr lang="zh-CN" altLang="en-US" sz="2000" kern="0" dirty="0">
              <a:solidFill>
                <a:srgbClr val="FF0000"/>
              </a:solidFill>
              <a:sym typeface="Avenir Next LT Pro Regular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875" y="1367508"/>
            <a:ext cx="5760000" cy="2140997"/>
          </a:xfrm>
          <a:prstGeom prst="roundRect">
            <a:avLst>
              <a:gd name="adj" fmla="val 384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875" y="3825864"/>
            <a:ext cx="5760000" cy="2550616"/>
          </a:xfrm>
          <a:prstGeom prst="roundRect">
            <a:avLst>
              <a:gd name="adj" fmla="val 311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21" name="矩形 20"/>
          <p:cNvSpPr/>
          <p:nvPr/>
        </p:nvSpPr>
        <p:spPr>
          <a:xfrm>
            <a:off x="1125875" y="1434043"/>
            <a:ext cx="2160000" cy="38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000" b="1" kern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Avenir Next LT Pro Regular"/>
              </a:rPr>
              <a:t>高效率</a:t>
            </a:r>
            <a:endParaRPr lang="zh-CN" altLang="en-US" sz="2000" b="1" kern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125875" y="3894766"/>
            <a:ext cx="2160000" cy="389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000" b="1" kern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Avenir Next LT Pro Regular"/>
              </a:rPr>
              <a:t>高</a:t>
            </a:r>
            <a:r>
              <a:rPr lang="zh-CN" altLang="en-US" sz="2000" b="1" kern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Avenir Next LT Pro Regular"/>
              </a:rPr>
              <a:t>精度</a:t>
            </a:r>
          </a:p>
        </p:txBody>
      </p:sp>
      <p:sp>
        <p:nvSpPr>
          <p:cNvPr id="23" name="矩形 22"/>
          <p:cNvSpPr/>
          <p:nvPr/>
        </p:nvSpPr>
        <p:spPr>
          <a:xfrm rot="5400000">
            <a:off x="-475282" y="2188707"/>
            <a:ext cx="214099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400" b="1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sym typeface="Avenir Next LT Pro Regular"/>
              </a:rPr>
              <a:t>一步法</a:t>
            </a:r>
            <a:endParaRPr lang="zh-CN" altLang="en-US" sz="2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 rot="5400000">
            <a:off x="-680094" y="4851875"/>
            <a:ext cx="2550617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zh-CN" altLang="en-US" sz="2400" b="1" kern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sym typeface="Avenir Next LT Pro Regular"/>
              </a:rPr>
              <a:t>二</a:t>
            </a:r>
            <a:r>
              <a:rPr lang="zh-CN" altLang="en-US" sz="2400" b="1" kern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等线" panose="02010600030101010101" pitchFamily="2" charset="-122"/>
                <a:ea typeface="等线" panose="02010600030101010101" pitchFamily="2" charset="-122"/>
                <a:sym typeface="Avenir Next LT Pro Regular"/>
              </a:rPr>
              <a:t>步法</a:t>
            </a:r>
            <a:endParaRPr lang="zh-CN" altLang="en-US" sz="2400" b="1" kern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044462" y="4962600"/>
            <a:ext cx="2936630" cy="1640541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/>
              <a:t>Anchor-based</a:t>
            </a:r>
            <a:r>
              <a:rPr lang="zh-CN" altLang="en-US" sz="3200" dirty="0"/>
              <a:t>算法的派系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4882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7421" b="6068"/>
          <a:stretch/>
        </p:blipFill>
        <p:spPr>
          <a:xfrm>
            <a:off x="0" y="1184036"/>
            <a:ext cx="12217391" cy="28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147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57" y="1442344"/>
            <a:ext cx="8083533" cy="4817481"/>
          </a:xfrm>
          <a:prstGeom prst="roundRect">
            <a:avLst>
              <a:gd name="adj" fmla="val 23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44000" endPos="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8517391" y="1229375"/>
            <a:ext cx="3619032" cy="5119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12740">
              <a:lnSpc>
                <a:spcPct val="200000"/>
              </a:lnSpc>
              <a:spcBef>
                <a:spcPts val="751"/>
              </a:spcBef>
              <a:buFont typeface="Wingdings" panose="05000000000000000000" pitchFamily="2" charset="2"/>
              <a:buChar char="Ø"/>
            </a:pP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ARM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模块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914400" lvl="1" indent="-457200" defTabSz="412740"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过滤负样本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914400" lvl="1" indent="-457200" defTabSz="412740"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初步的边框校正</a:t>
            </a:r>
            <a:endParaRPr lang="en-US" altLang="zh-CN" sz="2000" kern="0" dirty="0">
              <a:solidFill>
                <a:srgbClr val="FFFFFF"/>
              </a:solidFill>
              <a:sym typeface="Avenir Next LT Pro Regular"/>
            </a:endParaRPr>
          </a:p>
          <a:p>
            <a:pPr marL="342900" indent="-342900" defTabSz="41274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TCB</a:t>
            </a: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连接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800100" lvl="1" indent="-342900" defTabSz="412740"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转换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ARM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特征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800100" lvl="1" indent="-342900" defTabSz="412740"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融合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高层特征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342900" indent="-342900" defTabSz="412740">
              <a:lnSpc>
                <a:spcPct val="20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ODM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模块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800100" lvl="1" indent="-342900" defTabSz="412740"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更好的特征（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感受野</a:t>
            </a:r>
            <a:r>
              <a:rPr lang="zh-CN" altLang="en-US" kern="0" dirty="0">
                <a:solidFill>
                  <a:srgbClr val="FFFFFF"/>
                </a:solidFill>
                <a:sym typeface="Avenir Next LT Pro Regular"/>
              </a:rPr>
              <a:t>丰富</a:t>
            </a:r>
            <a:r>
              <a:rPr lang="zh-CN" altLang="en-US" kern="0" dirty="0" smtClean="0">
                <a:solidFill>
                  <a:srgbClr val="FFFFFF"/>
                </a:solidFill>
                <a:sym typeface="Avenir Next LT Pro Regular"/>
              </a:rPr>
              <a:t>，细节充足，内容抽象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）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800100" lvl="1" indent="-342900" defTabSz="412740"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精细的分类和回归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的框架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45141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的特点</a:t>
            </a:r>
            <a:endParaRPr lang="en-US" altLang="zh-CN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77" y="1202908"/>
            <a:ext cx="10196778" cy="396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981277" y="5334242"/>
            <a:ext cx="10196778" cy="1237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12740">
              <a:lnSpc>
                <a:spcPct val="15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400" kern="0" dirty="0" smtClean="0">
                <a:solidFill>
                  <a:srgbClr val="FFFFFF"/>
                </a:solidFill>
                <a:sym typeface="Avenir Next LT Pro Regular"/>
              </a:rPr>
              <a:t>一步法的速度</a:t>
            </a:r>
            <a:endParaRPr lang="en-US" altLang="zh-CN" sz="24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342900" indent="-342900" defTabSz="412740">
              <a:lnSpc>
                <a:spcPct val="15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400" kern="0" dirty="0" smtClean="0">
                <a:solidFill>
                  <a:srgbClr val="FFFFFF"/>
                </a:solidFill>
                <a:sym typeface="Avenir Next LT Pro Regular"/>
              </a:rPr>
              <a:t>二步法的精度</a:t>
            </a:r>
            <a:endParaRPr lang="en-US" altLang="zh-CN" sz="2400" kern="0" dirty="0" smtClean="0">
              <a:solidFill>
                <a:srgbClr val="FFFFFF"/>
              </a:solidFill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9475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3" y="1190563"/>
            <a:ext cx="11093008" cy="3232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745170" y="4511404"/>
            <a:ext cx="10951531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12740">
              <a:lnSpc>
                <a:spcPct val="20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训练和测试的输入图像越大，精度会越高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342900" indent="-342900" defTabSz="412740">
              <a:lnSpc>
                <a:spcPct val="20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rgbClr val="FFFFFF"/>
                </a:solidFill>
                <a:sym typeface="Avenir Next LT Pro Regular"/>
              </a:rPr>
              <a:t>GPU</a:t>
            </a: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显存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限制，输入变大，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BatchSize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变小，</a:t>
            </a:r>
            <a:r>
              <a:rPr lang="en-US" altLang="zh-CN" sz="2000" kern="0" dirty="0" err="1" smtClean="0">
                <a:solidFill>
                  <a:srgbClr val="FFFFFF"/>
                </a:solidFill>
                <a:sym typeface="Avenir Next LT Pro Regular"/>
              </a:rPr>
              <a:t>BatchNorm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不准确，使用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Sync-BN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或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GN</a:t>
            </a: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等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342900" indent="-342900" defTabSz="412740">
              <a:lnSpc>
                <a:spcPct val="20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多尺度测试能够涨点很多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的精度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09827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721" y="30227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9">
              <a:spcBef>
                <a:spcPct val="0"/>
              </a:spcBef>
            </a:pPr>
            <a:r>
              <a:rPr lang="zh-CN" altLang="en-US" sz="4800" b="1" dirty="0" smtClean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AvenirNext LT Pro Regular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+mj-lt"/>
              <a:ea typeface="等线" panose="02010600030101010101" pitchFamily="2" charset="-122"/>
              <a:cs typeface="AvenirNext LT Pro Regular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881348" y="1220177"/>
            <a:ext cx="6332013" cy="5083908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>
                <a:solidFill>
                  <a:srgbClr val="FFC000"/>
                </a:solidFill>
                <a:latin typeface="+mj-lt"/>
              </a:rPr>
              <a:t>物体检测的简单介绍</a:t>
            </a:r>
            <a:endParaRPr lang="en-US" altLang="zh-CN" sz="2800" spc="-100" dirty="0">
              <a:solidFill>
                <a:srgbClr val="FFC000"/>
              </a:solidFill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 smtClean="0">
                <a:latin typeface="+mj-lt"/>
              </a:rPr>
              <a:t>Anchor-based</a:t>
            </a:r>
            <a:r>
              <a:rPr lang="zh-CN" altLang="en-US" sz="2800" spc="-100" dirty="0" smtClean="0">
                <a:latin typeface="+mj-lt"/>
              </a:rPr>
              <a:t>算法探索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 smtClean="0">
                <a:latin typeface="+mj-lt"/>
              </a:rPr>
              <a:t>Anchor-free</a:t>
            </a:r>
            <a:r>
              <a:rPr lang="zh-CN" altLang="en-US" sz="2800" spc="-100" dirty="0" smtClean="0">
                <a:latin typeface="+mj-lt"/>
              </a:rPr>
              <a:t>算法对比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>
                <a:latin typeface="+mj-lt"/>
              </a:rPr>
              <a:t>检测发展的讨论展望</a:t>
            </a:r>
          </a:p>
        </p:txBody>
      </p:sp>
    </p:spTree>
    <p:extLst>
      <p:ext uri="{BB962C8B-B14F-4D97-AF65-F5344CB8AC3E}">
        <p14:creationId xmlns:p14="http://schemas.microsoft.com/office/powerpoint/2010/main" val="1476467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3968" r="4203"/>
          <a:stretch/>
        </p:blipFill>
        <p:spPr>
          <a:xfrm>
            <a:off x="384175" y="1221658"/>
            <a:ext cx="5857875" cy="2264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矩形 7"/>
          <p:cNvSpPr/>
          <p:nvPr/>
        </p:nvSpPr>
        <p:spPr>
          <a:xfrm>
            <a:off x="484724" y="3836400"/>
            <a:ext cx="8598951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12740">
              <a:lnSpc>
                <a:spcPct val="20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二阶段分类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  </a:t>
            </a: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+0.5</a:t>
            </a:r>
          </a:p>
          <a:p>
            <a:pPr marL="342900" indent="-342900" defTabSz="412740">
              <a:lnSpc>
                <a:spcPct val="20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二阶段回归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 </a:t>
            </a: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+2.2</a:t>
            </a:r>
          </a:p>
          <a:p>
            <a:pPr marL="342900" indent="-342900" defTabSz="412740">
              <a:lnSpc>
                <a:spcPct val="20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二阶段特征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 </a:t>
            </a: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+1.1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9227" y="1212133"/>
            <a:ext cx="5352748" cy="4200035"/>
          </a:xfrm>
          <a:prstGeom prst="roundRect">
            <a:avLst>
              <a:gd name="adj" fmla="val 398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的验证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8951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的</a:t>
            </a:r>
            <a:r>
              <a:rPr lang="zh-CN" altLang="en-US" sz="3200" dirty="0"/>
              <a:t>开源</a:t>
            </a:r>
            <a:endParaRPr lang="en-US" altLang="zh-CN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756" y="1011597"/>
            <a:ext cx="9917787" cy="5652000"/>
          </a:xfrm>
          <a:prstGeom prst="roundRect">
            <a:avLst>
              <a:gd name="adj" fmla="val 13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246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的演变</a:t>
            </a:r>
            <a:endParaRPr lang="en-US" altLang="zh-CN" sz="3200" dirty="0"/>
          </a:p>
        </p:txBody>
      </p:sp>
      <p:sp>
        <p:nvSpPr>
          <p:cNvPr id="7" name="矩形 6"/>
          <p:cNvSpPr/>
          <p:nvPr/>
        </p:nvSpPr>
        <p:spPr>
          <a:xfrm>
            <a:off x="457200" y="1421996"/>
            <a:ext cx="4508500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41274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一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步法的速度 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+ 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二步法的精度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在人脸检测领域的验证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人脸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检测性能领先的算法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457200" indent="-457200" defTabSz="412740">
              <a:lnSpc>
                <a:spcPct val="3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SRN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、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ISRN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1226444"/>
            <a:ext cx="6591300" cy="5212587"/>
          </a:xfrm>
          <a:prstGeom prst="roundRect">
            <a:avLst>
              <a:gd name="adj" fmla="val 233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44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778898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的演变</a:t>
            </a:r>
            <a:endParaRPr lang="en-US" altLang="zh-CN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1113197"/>
            <a:ext cx="11640398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7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917" t="851" r="1333" b="2101"/>
          <a:stretch/>
        </p:blipFill>
        <p:spPr>
          <a:xfrm>
            <a:off x="1015760" y="1034906"/>
            <a:ext cx="10033240" cy="4520699"/>
          </a:xfrm>
          <a:prstGeom prst="roundRect">
            <a:avLst>
              <a:gd name="adj" fmla="val 260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1018124" y="5626100"/>
            <a:ext cx="10340964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12740">
              <a:lnSpc>
                <a:spcPct val="15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只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在特征金字塔较低的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3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层使用二阶段分类，滤掉大量简单负样本</a:t>
            </a:r>
            <a:endParaRPr lang="en-US" altLang="zh-CN" sz="2000" b="1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342900" indent="-342900" defTabSz="412740">
              <a:lnSpc>
                <a:spcPct val="15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只在特征金字塔较高的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3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层使用二阶段分类，边框回归的更准</a:t>
            </a:r>
            <a:endParaRPr lang="en-US" altLang="zh-CN" sz="2000" b="1" kern="0" dirty="0" smtClea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55600" y="199526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演变之</a:t>
            </a:r>
            <a:r>
              <a:rPr lang="en-US" altLang="zh-CN" sz="3200" dirty="0" smtClean="0"/>
              <a:t>SRN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80685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663"/>
          <a:stretch/>
        </p:blipFill>
        <p:spPr>
          <a:xfrm>
            <a:off x="2444750" y="1106456"/>
            <a:ext cx="7658100" cy="5400000"/>
          </a:xfrm>
          <a:prstGeom prst="roundRect">
            <a:avLst>
              <a:gd name="adj" fmla="val 224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355600" y="199526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演变之</a:t>
            </a:r>
            <a:r>
              <a:rPr lang="en-US" altLang="zh-CN" sz="3200" dirty="0" smtClean="0"/>
              <a:t>SRN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5075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05424" y="5626100"/>
            <a:ext cx="10340964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12740">
              <a:lnSpc>
                <a:spcPct val="15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从零训检测器，归一化操作很重要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342900" indent="-342900" defTabSz="412740">
              <a:lnSpc>
                <a:spcPct val="15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数据量足够大时，预训练模型只能加速收敛，不会提高精度</a:t>
            </a:r>
            <a:endParaRPr lang="en-US" altLang="zh-CN" sz="2000" b="1" kern="0" dirty="0" smtClean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55600" y="199526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演变之</a:t>
            </a:r>
            <a:r>
              <a:rPr lang="en-US" altLang="zh-CN" sz="3200" dirty="0"/>
              <a:t>I</a:t>
            </a:r>
            <a:r>
              <a:rPr lang="en-US" altLang="zh-CN" sz="3200" dirty="0" smtClean="0"/>
              <a:t>SRN</a:t>
            </a:r>
            <a:endParaRPr lang="en-US" altLang="zh-CN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70" y="1074953"/>
            <a:ext cx="11588261" cy="426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05424" y="5626100"/>
            <a:ext cx="10340964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12740">
              <a:lnSpc>
                <a:spcPct val="15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从零训人脸检测器</a:t>
            </a:r>
            <a:endParaRPr lang="en-US" altLang="zh-CN" sz="2000" kern="0" dirty="0" smtClean="0">
              <a:solidFill>
                <a:srgbClr val="FFFFFF"/>
              </a:solidFill>
              <a:sym typeface="Avenir Next LT Pro Regular"/>
            </a:endParaRPr>
          </a:p>
          <a:p>
            <a:pPr marL="342900" indent="-342900" defTabSz="412740">
              <a:lnSpc>
                <a:spcPct val="150000"/>
              </a:lnSpc>
              <a:spcBef>
                <a:spcPts val="751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修改网络结构更好地小物体检测</a:t>
            </a:r>
            <a:endParaRPr lang="en-US" altLang="zh-CN" sz="2000" b="1" kern="0" dirty="0" smtClean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814" r="2839"/>
          <a:stretch/>
        </p:blipFill>
        <p:spPr>
          <a:xfrm rot="16200000">
            <a:off x="3467493" y="-1450472"/>
            <a:ext cx="4573609" cy="9497747"/>
          </a:xfrm>
          <a:prstGeom prst="roundRect">
            <a:avLst>
              <a:gd name="adj" fmla="val 318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55600" y="199526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RefineDet</a:t>
            </a:r>
            <a:r>
              <a:rPr lang="zh-CN" altLang="en-US" sz="3200" dirty="0" smtClean="0"/>
              <a:t>演变之</a:t>
            </a:r>
            <a:r>
              <a:rPr lang="en-US" altLang="zh-CN" sz="3200" dirty="0"/>
              <a:t>I</a:t>
            </a:r>
            <a:r>
              <a:rPr lang="en-US" altLang="zh-CN" sz="3200" dirty="0" smtClean="0"/>
              <a:t>SRN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5801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721" y="30227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9">
              <a:spcBef>
                <a:spcPct val="0"/>
              </a:spcBef>
            </a:pPr>
            <a:r>
              <a:rPr lang="zh-CN" altLang="en-US" sz="4800" b="1" dirty="0" smtClean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AvenirNext LT Pro Regular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+mj-lt"/>
              <a:ea typeface="等线" panose="02010600030101010101" pitchFamily="2" charset="-122"/>
              <a:cs typeface="AvenirNext LT Pro Regular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881348" y="1220177"/>
            <a:ext cx="6332013" cy="5083908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>
                <a:latin typeface="+mj-lt"/>
              </a:rPr>
              <a:t>物体检测的简单介绍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>
                <a:latin typeface="+mj-lt"/>
              </a:rPr>
              <a:t>Anchor-based</a:t>
            </a:r>
            <a:r>
              <a:rPr lang="zh-CN" altLang="en-US" sz="2800" spc="-100" dirty="0">
                <a:latin typeface="+mj-lt"/>
              </a:rPr>
              <a:t>算法探索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>
                <a:solidFill>
                  <a:srgbClr val="FFC000"/>
                </a:solidFill>
                <a:latin typeface="+mj-lt"/>
              </a:rPr>
              <a:t>Anchor-free</a:t>
            </a:r>
            <a:r>
              <a:rPr lang="zh-CN" altLang="en-US" sz="2800" spc="-100" dirty="0">
                <a:solidFill>
                  <a:srgbClr val="FFC000"/>
                </a:solidFill>
                <a:latin typeface="+mj-lt"/>
              </a:rPr>
              <a:t>算法对比</a:t>
            </a:r>
            <a:endParaRPr lang="en-US" altLang="zh-CN" sz="2800" spc="-100" dirty="0">
              <a:solidFill>
                <a:srgbClr val="FFC000"/>
              </a:solidFill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>
                <a:latin typeface="+mj-lt"/>
              </a:rPr>
              <a:t>检测发展的讨论展望</a:t>
            </a:r>
          </a:p>
        </p:txBody>
      </p:sp>
    </p:spTree>
    <p:extLst>
      <p:ext uri="{BB962C8B-B14F-4D97-AF65-F5344CB8AC3E}">
        <p14:creationId xmlns:p14="http://schemas.microsoft.com/office/powerpoint/2010/main" val="2898662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2860" y="1268760"/>
            <a:ext cx="1057714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5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与锚</a:t>
            </a:r>
            <a:r>
              <a:rPr lang="zh-CN" altLang="en-US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点框相关超参 </a:t>
            </a:r>
            <a:r>
              <a:rPr lang="en-US" altLang="zh-CN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(scale</a:t>
            </a:r>
            <a:r>
              <a:rPr lang="zh-CN" altLang="en-US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、</a:t>
            </a:r>
            <a:r>
              <a:rPr lang="en-US" altLang="zh-CN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aspect ratio</a:t>
            </a:r>
            <a:r>
              <a:rPr lang="zh-CN" altLang="en-US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、</a:t>
            </a:r>
            <a:r>
              <a:rPr lang="en-US" altLang="zh-CN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IoU Threshold) </a:t>
            </a:r>
            <a:r>
              <a:rPr lang="zh-CN" altLang="en-US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必须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被小心选择，否则会较明显的影响最终预测</a:t>
            </a:r>
            <a:r>
              <a:rPr lang="zh-CN" altLang="en-US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效果</a:t>
            </a:r>
            <a:endParaRPr lang="zh-CN" altLang="en-US" sz="2400" dirty="0">
              <a:solidFill>
                <a:prstClr val="white"/>
              </a:solidFill>
              <a:latin typeface="맑은 고딕"/>
              <a:ea typeface="宋体" panose="02010600030101010101" pitchFamily="2" charset="-122"/>
            </a:endParaRPr>
          </a:p>
          <a:p>
            <a:pPr marL="285750" indent="-285750" latinLnBrk="1">
              <a:lnSpc>
                <a:spcPct val="15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预置的锚点大小、比例在检测差异较大物体时不够灵活，且在迁移数据集后需要重新</a:t>
            </a:r>
            <a:r>
              <a:rPr lang="zh-CN" altLang="en-US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设计</a:t>
            </a:r>
            <a:endParaRPr lang="zh-CN" altLang="en-US" sz="2400" dirty="0">
              <a:solidFill>
                <a:prstClr val="white"/>
              </a:solidFill>
              <a:latin typeface="맑은 고딕"/>
              <a:ea typeface="宋体" panose="02010600030101010101" pitchFamily="2" charset="-122"/>
            </a:endParaRPr>
          </a:p>
          <a:p>
            <a:pPr marL="285750" indent="-285750" latinLnBrk="1">
              <a:lnSpc>
                <a:spcPct val="15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为提高召回率，多个锚点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box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被紧密排列，而绝大部分锚点都被标定为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negative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，这样会导致训练时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negative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与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positive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的比例</a:t>
            </a:r>
            <a:r>
              <a:rPr lang="zh-CN" altLang="en-US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失衡</a:t>
            </a:r>
            <a:endParaRPr lang="zh-CN" altLang="en-US" sz="2400" dirty="0">
              <a:solidFill>
                <a:prstClr val="white"/>
              </a:solidFill>
              <a:latin typeface="맑은 고딕"/>
              <a:ea typeface="宋体" panose="02010600030101010101" pitchFamily="2" charset="-122"/>
            </a:endParaRPr>
          </a:p>
          <a:p>
            <a:pPr marL="285750" indent="-285750" latinLnBrk="1">
              <a:lnSpc>
                <a:spcPct val="15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大量的锚点会导致运算量增大，特别是计算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IOU</a:t>
            </a:r>
            <a:r>
              <a:rPr lang="zh-CN" altLang="en-US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时</a:t>
            </a:r>
            <a:endParaRPr lang="zh-CN" altLang="en-US" sz="2400" dirty="0">
              <a:solidFill>
                <a:prstClr val="white"/>
              </a:solidFill>
              <a:latin typeface="맑은 고딕"/>
              <a:ea typeface="宋体" panose="02010600030101010101" pitchFamily="2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/>
              <a:t>Anchor-based</a:t>
            </a:r>
            <a:r>
              <a:rPr lang="zh-CN" altLang="en-US" sz="3200" dirty="0"/>
              <a:t>算法</a:t>
            </a:r>
            <a:r>
              <a:rPr lang="zh-CN" altLang="en-US" sz="3200" dirty="0" smtClean="0"/>
              <a:t>的缺点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3606660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12" y="2176567"/>
            <a:ext cx="9813976" cy="4500458"/>
          </a:xfrm>
          <a:prstGeom prst="roundRect">
            <a:avLst>
              <a:gd name="adj" fmla="val 22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物体检测的定义</a:t>
            </a:r>
            <a:endParaRPr lang="en-US" altLang="zh-CN" sz="3200" dirty="0"/>
          </a:p>
        </p:txBody>
      </p:sp>
      <p:sp>
        <p:nvSpPr>
          <p:cNvPr id="10" name="矩形 9"/>
          <p:cNvSpPr/>
          <p:nvPr/>
        </p:nvSpPr>
        <p:spPr>
          <a:xfrm>
            <a:off x="696686" y="1036839"/>
            <a:ext cx="103063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41274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物体检测</a:t>
            </a: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：判断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给一副图像</a:t>
            </a:r>
            <a:r>
              <a:rPr lang="zh-CN" altLang="en-US" sz="2000" kern="0" dirty="0">
                <a:solidFill>
                  <a:srgbClr val="FFFFFF"/>
                </a:solidFill>
                <a:sym typeface="Avenir Next LT Pro Regular"/>
              </a:rPr>
              <a:t>上是否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存在感兴趣的物体，如果存在，就给出所有感兴趣物体的类别和位置（</a:t>
            </a:r>
            <a:r>
              <a:rPr lang="en-US" altLang="zh-CN" sz="2000" b="1" kern="0" dirty="0" smtClean="0">
                <a:solidFill>
                  <a:srgbClr val="FF0000"/>
                </a:solidFill>
                <a:sym typeface="Avenir Next LT Pro Regular"/>
              </a:rPr>
              <a:t>What</a:t>
            </a:r>
            <a:r>
              <a:rPr lang="en-US" altLang="zh-CN" sz="2000" kern="0" dirty="0" smtClean="0">
                <a:solidFill>
                  <a:srgbClr val="FFFFFF"/>
                </a:solidFill>
                <a:sym typeface="Avenir Next LT Pro Regular"/>
              </a:rPr>
              <a:t>  and </a:t>
            </a:r>
            <a:r>
              <a:rPr lang="en-US" altLang="zh-CN" sz="2000" b="1" kern="0" dirty="0" smtClean="0">
                <a:solidFill>
                  <a:srgbClr val="00B0F0"/>
                </a:solidFill>
                <a:sym typeface="Avenir Next LT Pro Regular"/>
              </a:rPr>
              <a:t>Where</a:t>
            </a:r>
            <a:r>
              <a:rPr lang="zh-CN" altLang="en-US" sz="2000" kern="0" dirty="0" smtClean="0">
                <a:solidFill>
                  <a:srgbClr val="FFFFFF"/>
                </a:solidFill>
                <a:sym typeface="Avenir Next LT Pro Regular"/>
              </a:rPr>
              <a:t>）</a:t>
            </a:r>
            <a:endParaRPr lang="zh-CN" altLang="en-US" sz="2000" kern="0" dirty="0">
              <a:solidFill>
                <a:srgbClr val="FF0000"/>
              </a:solidFill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473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算法的流程</a:t>
            </a:r>
            <a:endParaRPr lang="en-US" altLang="zh-CN" sz="3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34" y="1195233"/>
            <a:ext cx="5884866" cy="43924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8934" y="5648346"/>
            <a:ext cx="5884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400" b="1" kern="0" dirty="0" err="1" smtClean="0">
                <a:solidFill>
                  <a:srgbClr val="FFFFFF"/>
                </a:solidFill>
                <a:sym typeface="Avenir Next LT Pro Regular"/>
              </a:rPr>
              <a:t>keypoint</a:t>
            </a:r>
            <a:endParaRPr lang="en-US" altLang="zh-CN" sz="2400" b="1" kern="0" dirty="0">
              <a:solidFill>
                <a:srgbClr val="FFFFFF"/>
              </a:solidFill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54272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195233"/>
            <a:ext cx="5388263" cy="43924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91300" y="5648346"/>
            <a:ext cx="5388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400" b="1" kern="0" dirty="0" smtClean="0">
                <a:solidFill>
                  <a:srgbClr val="FFFFFF"/>
                </a:solidFill>
                <a:sym typeface="Avenir Next LT Pro Regular"/>
              </a:rPr>
              <a:t>segmentation</a:t>
            </a:r>
            <a:endParaRPr lang="en-US" altLang="zh-CN" sz="24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算法的流程</a:t>
            </a:r>
            <a:endParaRPr lang="en-US" altLang="zh-CN" sz="3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4" y="1195233"/>
            <a:ext cx="5884866" cy="43924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8934" y="5648346"/>
            <a:ext cx="5884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400" b="1" kern="0" dirty="0" err="1" smtClean="0">
                <a:solidFill>
                  <a:srgbClr val="FFFFFF"/>
                </a:solidFill>
                <a:sym typeface="Avenir Next LT Pro Regular"/>
              </a:rPr>
              <a:t>keypoint</a:t>
            </a:r>
            <a:endParaRPr lang="en-US" altLang="zh-CN" sz="2400" b="1" kern="0" dirty="0">
              <a:solidFill>
                <a:srgbClr val="FFFFFF"/>
              </a:solidFill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174409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195233"/>
            <a:ext cx="5388263" cy="43924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91300" y="5648346"/>
            <a:ext cx="5388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400" b="1" kern="0" dirty="0" smtClean="0">
                <a:solidFill>
                  <a:srgbClr val="FFFFFF"/>
                </a:solidFill>
                <a:sym typeface="Avenir Next LT Pro Regular"/>
              </a:rPr>
              <a:t>segmentation</a:t>
            </a:r>
            <a:endParaRPr lang="en-US" altLang="zh-CN" sz="24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算法的流程</a:t>
            </a:r>
            <a:endParaRPr lang="en-US" altLang="zh-CN" sz="3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4" y="1195233"/>
            <a:ext cx="5884866" cy="43924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8934" y="5648346"/>
            <a:ext cx="5884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400" b="1" kern="0" dirty="0" err="1" smtClean="0">
                <a:solidFill>
                  <a:srgbClr val="FFFFFF"/>
                </a:solidFill>
                <a:sym typeface="Avenir Next LT Pro Regular"/>
              </a:rPr>
              <a:t>keypoint</a:t>
            </a:r>
            <a:endParaRPr lang="en-US" altLang="zh-CN" sz="24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5900" y="1041400"/>
            <a:ext cx="6235700" cy="53721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027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59953"/>
            <a:ext cx="12192001" cy="274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1510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CornerNet</a:t>
            </a:r>
            <a:endParaRPr lang="en-US" altLang="zh-CN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4" y="1049697"/>
            <a:ext cx="11079807" cy="25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258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CornerNet</a:t>
            </a:r>
            <a:endParaRPr lang="en-US" altLang="zh-CN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4" y="1049697"/>
            <a:ext cx="11079807" cy="25698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5" y="3871534"/>
            <a:ext cx="2794499" cy="21925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4625" y="6064067"/>
            <a:ext cx="279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Corner Pooling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797212" y="1817895"/>
            <a:ext cx="1057987" cy="1041418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605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CornerNet</a:t>
            </a:r>
            <a:endParaRPr lang="en-US" altLang="zh-CN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4" y="1049697"/>
            <a:ext cx="11079807" cy="25698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5" y="3871534"/>
            <a:ext cx="2794499" cy="219253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14625" y="6064067"/>
            <a:ext cx="279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Corner Pooling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133" y="3868067"/>
            <a:ext cx="2918212" cy="2195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363281" y="3868067"/>
                <a:ext cx="1401346" cy="534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81" y="3868067"/>
                <a:ext cx="1401346" cy="5347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3508133" y="6064067"/>
            <a:ext cx="2918212" cy="61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Corner </a:t>
            </a:r>
            <a:r>
              <a:rPr lang="en-US" altLang="zh-CN" sz="2000" b="1" kern="0" dirty="0" err="1">
                <a:solidFill>
                  <a:srgbClr val="FFFFFF"/>
                </a:solidFill>
                <a:sym typeface="Avenir Next LT Pro Regular"/>
              </a:rPr>
              <a:t>H</a:t>
            </a:r>
            <a:r>
              <a:rPr lang="en-US" altLang="zh-CN" sz="2000" b="1" kern="0" dirty="0" err="1" smtClean="0">
                <a:solidFill>
                  <a:srgbClr val="FFFFFF"/>
                </a:solidFill>
                <a:sym typeface="Avenir Next LT Pro Regular"/>
              </a:rPr>
              <a:t>eatmaps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356235" y="1290356"/>
            <a:ext cx="1144103" cy="723081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7778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CornerNet</a:t>
            </a:r>
            <a:endParaRPr lang="en-US" altLang="zh-CN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4" y="1049697"/>
            <a:ext cx="11079807" cy="25698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5" y="3871534"/>
            <a:ext cx="2794499" cy="219253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356235" y="2003547"/>
            <a:ext cx="1267196" cy="695691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4625" y="6064067"/>
            <a:ext cx="279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Corner Pooling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133" y="3868067"/>
            <a:ext cx="2918212" cy="2195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363281" y="3868067"/>
                <a:ext cx="1401346" cy="534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81" y="3868067"/>
                <a:ext cx="1401346" cy="5347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303" y="3868067"/>
            <a:ext cx="2968276" cy="219599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508133" y="6064067"/>
            <a:ext cx="2918212" cy="61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Corner </a:t>
            </a:r>
            <a:r>
              <a:rPr lang="en-US" altLang="zh-CN" sz="2000" b="1" kern="0" dirty="0" err="1">
                <a:solidFill>
                  <a:srgbClr val="FFFFFF"/>
                </a:solidFill>
                <a:sym typeface="Avenir Next LT Pro Regular"/>
              </a:rPr>
              <a:t>H</a:t>
            </a:r>
            <a:r>
              <a:rPr lang="en-US" altLang="zh-CN" sz="2000" b="1" kern="0" dirty="0" err="1" smtClean="0">
                <a:solidFill>
                  <a:srgbClr val="FFFFFF"/>
                </a:solidFill>
                <a:sym typeface="Avenir Next LT Pro Regular"/>
              </a:rPr>
              <a:t>eatmaps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28303" y="6064067"/>
            <a:ext cx="2968276" cy="61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>
                <a:solidFill>
                  <a:srgbClr val="FFFFFF"/>
                </a:solidFill>
                <a:sym typeface="Avenir Next LT Pro Regular"/>
              </a:rPr>
              <a:t>Corner P</a:t>
            </a: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airing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93369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CornerNet</a:t>
            </a:r>
            <a:endParaRPr lang="en-US" altLang="zh-CN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24" y="1049697"/>
            <a:ext cx="11079807" cy="256980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25" y="3871534"/>
            <a:ext cx="2794499" cy="219253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356235" y="2700247"/>
            <a:ext cx="957224" cy="695691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4625" y="6064067"/>
            <a:ext cx="27945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Corner Pooling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133" y="3868067"/>
            <a:ext cx="2918212" cy="2195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4363281" y="3868067"/>
                <a:ext cx="1401346" cy="534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sSup>
                                <m:sSupPr>
                                  <m:ctrlP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en-US" altLang="zh-CN" sz="20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281" y="3868067"/>
                <a:ext cx="1401346" cy="5347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303" y="3868067"/>
            <a:ext cx="2968276" cy="219599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508133" y="6064067"/>
            <a:ext cx="2918212" cy="61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Corner </a:t>
            </a:r>
            <a:r>
              <a:rPr lang="en-US" altLang="zh-CN" sz="2000" b="1" kern="0" dirty="0" err="1">
                <a:solidFill>
                  <a:srgbClr val="FFFFFF"/>
                </a:solidFill>
                <a:sym typeface="Avenir Next LT Pro Regular"/>
              </a:rPr>
              <a:t>H</a:t>
            </a:r>
            <a:r>
              <a:rPr lang="en-US" altLang="zh-CN" sz="2000" b="1" kern="0" dirty="0" err="1" smtClean="0">
                <a:solidFill>
                  <a:srgbClr val="FFFFFF"/>
                </a:solidFill>
                <a:sym typeface="Avenir Next LT Pro Regular"/>
              </a:rPr>
              <a:t>eatmaps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28303" y="6064067"/>
            <a:ext cx="2968276" cy="61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>
                <a:solidFill>
                  <a:srgbClr val="FFFFFF"/>
                </a:solidFill>
                <a:sym typeface="Avenir Next LT Pro Regular"/>
              </a:rPr>
              <a:t>Corner P</a:t>
            </a: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airing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598537" y="3886066"/>
          <a:ext cx="2095893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8631"/>
                <a:gridCol w="698631"/>
                <a:gridCol w="698631"/>
              </a:tblGrid>
              <a:tr h="72000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9598537" y="6046066"/>
            <a:ext cx="20958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>
                <a:solidFill>
                  <a:srgbClr val="FFFFFF"/>
                </a:solidFill>
                <a:sym typeface="Avenir Next LT Pro Regular"/>
              </a:rPr>
              <a:t>Corner </a:t>
            </a: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Offsets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69207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24744"/>
            <a:ext cx="12192001" cy="24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345643" y="795679"/>
            <a:ext cx="6919911" cy="508035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r>
              <a:rPr lang="zh-CN" altLang="en-US" sz="2400" dirty="0" smtClean="0"/>
              <a:t>人脸解锁</a:t>
            </a:r>
            <a:endParaRPr lang="zh-CN" altLang="en-US" sz="24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68" y="1754587"/>
            <a:ext cx="2820117" cy="4610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44" y="1754587"/>
            <a:ext cx="3924300" cy="21976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43" y="4159872"/>
            <a:ext cx="3919525" cy="2204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9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物体检测的应用</a:t>
            </a:r>
            <a:endParaRPr lang="en-US" altLang="zh-CN" sz="3200" dirty="0"/>
          </a:p>
        </p:txBody>
      </p:sp>
      <p:sp>
        <p:nvSpPr>
          <p:cNvPr id="10" name="文本框 9"/>
          <p:cNvSpPr txBox="1"/>
          <p:nvPr/>
        </p:nvSpPr>
        <p:spPr>
          <a:xfrm>
            <a:off x="561622" y="2010897"/>
            <a:ext cx="23244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人脸检测</a:t>
            </a:r>
          </a:p>
        </p:txBody>
      </p:sp>
    </p:spTree>
    <p:extLst>
      <p:ext uri="{BB962C8B-B14F-4D97-AF65-F5344CB8AC3E}">
        <p14:creationId xmlns:p14="http://schemas.microsoft.com/office/powerpoint/2010/main" val="149520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</a:t>
            </a:r>
            <a:r>
              <a:rPr lang="en-US" altLang="zh-CN" sz="3200" dirty="0" err="1" smtClean="0"/>
              <a:t>CenterNet</a:t>
            </a:r>
            <a:endParaRPr lang="en-US" altLang="zh-CN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0" y="1020668"/>
            <a:ext cx="10934433" cy="27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54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</a:t>
            </a:r>
            <a:r>
              <a:rPr lang="en-US" altLang="zh-CN" sz="3200" dirty="0" err="1" smtClean="0"/>
              <a:t>CenterNet</a:t>
            </a:r>
            <a:endParaRPr lang="en-US" altLang="zh-CN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0" y="1020668"/>
            <a:ext cx="10934433" cy="272401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43500" y="1049696"/>
            <a:ext cx="558800" cy="1439503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52100"/>
          <a:stretch/>
        </p:blipFill>
        <p:spPr>
          <a:xfrm>
            <a:off x="600110" y="3950308"/>
            <a:ext cx="2806065" cy="216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0111" y="6064067"/>
            <a:ext cx="2806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spc="-130" dirty="0" smtClean="0">
                <a:solidFill>
                  <a:srgbClr val="FFFFFF"/>
                </a:solidFill>
                <a:sym typeface="Avenir Next LT Pro Regular"/>
              </a:rPr>
              <a:t>Cascade Corner Pooling</a:t>
            </a:r>
            <a:endParaRPr lang="en-US" altLang="zh-CN" sz="2000" b="1" kern="0" spc="-130" dirty="0">
              <a:solidFill>
                <a:srgbClr val="FFFFFF"/>
              </a:solidFill>
              <a:sym typeface="Avenir 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32340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</a:t>
            </a:r>
            <a:r>
              <a:rPr lang="en-US" altLang="zh-CN" sz="3200" dirty="0" err="1" smtClean="0"/>
              <a:t>CenterNet</a:t>
            </a:r>
            <a:endParaRPr lang="en-US" altLang="zh-CN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0" y="1020668"/>
            <a:ext cx="10934433" cy="27240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52100"/>
          <a:stretch/>
        </p:blipFill>
        <p:spPr>
          <a:xfrm>
            <a:off x="600110" y="3950308"/>
            <a:ext cx="2806065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90" y="3950309"/>
            <a:ext cx="2781938" cy="216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0111" y="6064067"/>
            <a:ext cx="2806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spc="-130" dirty="0" smtClean="0">
                <a:solidFill>
                  <a:srgbClr val="FFFFFF"/>
                </a:solidFill>
                <a:sym typeface="Avenir Next LT Pro Regular"/>
              </a:rPr>
              <a:t>Cascade Corner Pooling</a:t>
            </a:r>
            <a:endParaRPr lang="en-US" altLang="zh-CN" sz="2000" b="1" kern="0" spc="-13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32990" y="6064067"/>
            <a:ext cx="2781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Center Pooling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43500" y="2276673"/>
            <a:ext cx="558800" cy="1439503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4614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</a:t>
            </a:r>
            <a:r>
              <a:rPr lang="en-US" altLang="zh-CN" sz="3200" dirty="0" err="1" smtClean="0"/>
              <a:t>CenterNet</a:t>
            </a:r>
            <a:endParaRPr lang="en-US" altLang="zh-CN" sz="3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10" y="1020668"/>
            <a:ext cx="10934433" cy="27240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52100"/>
          <a:stretch/>
        </p:blipFill>
        <p:spPr>
          <a:xfrm>
            <a:off x="600110" y="3950308"/>
            <a:ext cx="2806065" cy="216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90" y="3950309"/>
            <a:ext cx="2781938" cy="216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743" y="3980916"/>
            <a:ext cx="4492800" cy="216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0111" y="6064067"/>
            <a:ext cx="2806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spc="-130" dirty="0" smtClean="0">
                <a:solidFill>
                  <a:srgbClr val="FFFFFF"/>
                </a:solidFill>
                <a:sym typeface="Avenir Next LT Pro Regular"/>
              </a:rPr>
              <a:t>Cascade Corner Pooling</a:t>
            </a:r>
            <a:endParaRPr lang="en-US" altLang="zh-CN" sz="2000" b="1" kern="0" spc="-13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32990" y="6064067"/>
            <a:ext cx="2781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Center Pooling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41743" y="6064067"/>
            <a:ext cx="4492800" cy="612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000" b="1" kern="0" dirty="0" smtClean="0">
                <a:solidFill>
                  <a:srgbClr val="FFFFFF"/>
                </a:solidFill>
                <a:sym typeface="Avenir Next LT Pro Regular"/>
              </a:rPr>
              <a:t>Center for Corner Pairs</a:t>
            </a:r>
            <a:endParaRPr lang="en-US" altLang="zh-CN" sz="20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88199" y="1143001"/>
            <a:ext cx="4346343" cy="2463800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315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195233"/>
            <a:ext cx="5388263" cy="439248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91300" y="5648346"/>
            <a:ext cx="53882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400" b="1" kern="0" dirty="0" smtClean="0">
                <a:solidFill>
                  <a:srgbClr val="FFFFFF"/>
                </a:solidFill>
                <a:sym typeface="Avenir Next LT Pro Regular"/>
              </a:rPr>
              <a:t>segmentation</a:t>
            </a:r>
            <a:endParaRPr lang="en-US" altLang="zh-CN" sz="24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算法的流程</a:t>
            </a:r>
            <a:endParaRPr lang="en-US" altLang="zh-CN" sz="32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4" y="1195233"/>
            <a:ext cx="5884866" cy="43924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88934" y="5648346"/>
            <a:ext cx="5884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9555">
              <a:lnSpc>
                <a:spcPct val="200000"/>
              </a:lnSpc>
              <a:spcBef>
                <a:spcPts val="450"/>
              </a:spcBef>
            </a:pPr>
            <a:r>
              <a:rPr lang="en-US" altLang="zh-CN" sz="2400" b="1" kern="0" dirty="0" err="1" smtClean="0">
                <a:solidFill>
                  <a:srgbClr val="FFFFFF"/>
                </a:solidFill>
                <a:sym typeface="Avenir Next LT Pro Regular"/>
              </a:rPr>
              <a:t>keypoint</a:t>
            </a:r>
            <a:endParaRPr lang="en-US" altLang="zh-CN" sz="2400" b="1" kern="0" dirty="0">
              <a:solidFill>
                <a:srgbClr val="FFFFFF"/>
              </a:solidFill>
              <a:sym typeface="Avenir Next LT Pro Regular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51600" y="1041400"/>
            <a:ext cx="5651500" cy="537210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1016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12235282" cy="24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1181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FSAF</a:t>
            </a:r>
            <a:endParaRPr lang="en-US" altLang="zh-CN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049697"/>
            <a:ext cx="6388820" cy="20584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2" y="3426299"/>
            <a:ext cx="6379297" cy="30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941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FSAF</a:t>
            </a:r>
            <a:endParaRPr lang="en-US" altLang="zh-CN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049697"/>
            <a:ext cx="6388820" cy="20584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02" y="3426299"/>
            <a:ext cx="6379297" cy="30053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700" y="1049697"/>
            <a:ext cx="5082116" cy="538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04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011"/>
            <a:ext cx="12192000" cy="180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2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265596"/>
            <a:ext cx="11442700" cy="4872503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FCOS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400602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936402" y="763482"/>
            <a:ext cx="6919911" cy="508035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r>
              <a:rPr lang="zh-CN" altLang="en-US" sz="2400" dirty="0" smtClean="0"/>
              <a:t>视频</a:t>
            </a:r>
            <a:r>
              <a:rPr lang="zh-CN" altLang="en-US" sz="2400" dirty="0"/>
              <a:t>监控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33" y="1534525"/>
            <a:ext cx="9162550" cy="4941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2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物体检测的应用</a:t>
            </a:r>
            <a:endParaRPr lang="en-US" altLang="zh-CN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696561" y="2001372"/>
            <a:ext cx="232445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人脸检测</a:t>
            </a:r>
          </a:p>
        </p:txBody>
      </p:sp>
    </p:spTree>
    <p:extLst>
      <p:ext uri="{BB962C8B-B14F-4D97-AF65-F5344CB8AC3E}">
        <p14:creationId xmlns:p14="http://schemas.microsoft.com/office/powerpoint/2010/main" val="300896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FCOS</a:t>
            </a:r>
            <a:endParaRPr lang="en-US" altLang="zh-CN" sz="32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62674" t="14000" r="5042" b="29992"/>
          <a:stretch/>
        </p:blipFill>
        <p:spPr>
          <a:xfrm>
            <a:off x="650041" y="1151297"/>
            <a:ext cx="59381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3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FCOS</a:t>
            </a:r>
            <a:endParaRPr lang="en-US" altLang="zh-CN" sz="3200" dirty="0"/>
          </a:p>
        </p:txBody>
      </p:sp>
      <p:sp>
        <p:nvSpPr>
          <p:cNvPr id="10" name="矩形 9"/>
          <p:cNvSpPr/>
          <p:nvPr/>
        </p:nvSpPr>
        <p:spPr>
          <a:xfrm>
            <a:off x="7378226" y="1151297"/>
            <a:ext cx="3797774" cy="54000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654577" y="2178341"/>
            <a:ext cx="1406583" cy="16842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/>
          <a:srcRect l="62674" t="14000" r="5042" b="29992"/>
          <a:stretch/>
        </p:blipFill>
        <p:spPr>
          <a:xfrm>
            <a:off x="650041" y="1151297"/>
            <a:ext cx="5938160" cy="540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92126" y="1255685"/>
            <a:ext cx="2290530" cy="1579957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7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FCOS</a:t>
            </a:r>
            <a:endParaRPr lang="en-US" altLang="zh-CN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62674" t="14000" r="5042" b="29992"/>
          <a:stretch/>
        </p:blipFill>
        <p:spPr>
          <a:xfrm>
            <a:off x="650041" y="1151297"/>
            <a:ext cx="5938160" cy="5400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292126" y="4240185"/>
            <a:ext cx="2290530" cy="1579957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3905" t="1919" r="61382"/>
          <a:stretch/>
        </p:blipFill>
        <p:spPr>
          <a:xfrm>
            <a:off x="7257945" y="1151297"/>
            <a:ext cx="3380903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FCOS</a:t>
            </a:r>
            <a:endParaRPr lang="en-US" altLang="zh-CN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33" y="1151297"/>
            <a:ext cx="3828813" cy="540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/>
          <a:srcRect l="62674" t="14000" r="5042" b="29992"/>
          <a:stretch/>
        </p:blipFill>
        <p:spPr>
          <a:xfrm>
            <a:off x="650041" y="1151297"/>
            <a:ext cx="5938160" cy="5400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92126" y="2462185"/>
            <a:ext cx="2290530" cy="1579957"/>
          </a:xfrm>
          <a:prstGeom prst="rect">
            <a:avLst/>
          </a:prstGeom>
          <a:solidFill>
            <a:srgbClr val="FF0000">
              <a:alpha val="42000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40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48297"/>
            <a:ext cx="12221093" cy="301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96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042" y="1024297"/>
            <a:ext cx="9724840" cy="2766384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en-US" altLang="zh-CN" sz="3200" dirty="0" smtClean="0"/>
              <a:t>: </a:t>
            </a:r>
            <a:r>
              <a:rPr lang="en-US" altLang="zh-CN" sz="3200" dirty="0" err="1" smtClean="0"/>
              <a:t>FoveaBox</a:t>
            </a: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40" y="3910633"/>
            <a:ext cx="9724840" cy="27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28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</a:t>
            </a:r>
            <a:r>
              <a:rPr lang="zh-CN" altLang="en-US" sz="3200" dirty="0"/>
              <a:t>对比</a:t>
            </a:r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r="54583"/>
          <a:stretch/>
        </p:blipFill>
        <p:spPr>
          <a:xfrm>
            <a:off x="495138" y="1202096"/>
            <a:ext cx="5958509" cy="51606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l="55141" t="14697" b="30130"/>
          <a:stretch/>
        </p:blipFill>
        <p:spPr>
          <a:xfrm>
            <a:off x="7353298" y="2480880"/>
            <a:ext cx="4121877" cy="19887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/>
          <a:srcRect l="42364"/>
          <a:stretch/>
        </p:blipFill>
        <p:spPr>
          <a:xfrm>
            <a:off x="7353299" y="354854"/>
            <a:ext cx="4121877" cy="2017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l="45407"/>
          <a:stretch/>
        </p:blipFill>
        <p:spPr>
          <a:xfrm>
            <a:off x="7353297" y="4577806"/>
            <a:ext cx="4121877" cy="202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8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852860" y="1243360"/>
            <a:ext cx="1041204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2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使用类似分割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的思想来解决目标检测问题，与其他语义分割、实例分割等统一起来</a:t>
            </a:r>
          </a:p>
          <a:p>
            <a:pPr marL="285750" indent="-285750" latinLnBrk="1">
              <a:lnSpc>
                <a:spcPct val="2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摒弃目标检测中常见的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anchor boxes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object proposal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，使得不需要调优与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anchor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相关的超参数</a:t>
            </a:r>
          </a:p>
          <a:p>
            <a:pPr marL="285750" indent="-285750" latinLnBrk="1">
              <a:lnSpc>
                <a:spcPct val="20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训练过程中避免大量计算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GT boxes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和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anchor boxes 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之间的</a:t>
            </a:r>
            <a:r>
              <a:rPr lang="en-US" altLang="zh-CN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IoU</a:t>
            </a:r>
            <a:r>
              <a:rPr lang="zh-CN" altLang="en-US" sz="2400" dirty="0">
                <a:solidFill>
                  <a:prstClr val="white"/>
                </a:solidFill>
                <a:latin typeface="맑은 고딕"/>
                <a:ea typeface="宋体" panose="02010600030101010101" pitchFamily="2" charset="-122"/>
              </a:rPr>
              <a:t>，使得训练过程占用内存更低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en-US" altLang="zh-CN" sz="3200" dirty="0" smtClean="0"/>
              <a:t>Anchor-free</a:t>
            </a:r>
            <a:r>
              <a:rPr lang="zh-CN" altLang="en-US" sz="3200" dirty="0" smtClean="0"/>
              <a:t>算法的优点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788301609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43721" y="302271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9">
              <a:spcBef>
                <a:spcPct val="0"/>
              </a:spcBef>
            </a:pPr>
            <a:r>
              <a:rPr lang="zh-CN" altLang="en-US" sz="4800" b="1" dirty="0" smtClean="0">
                <a:solidFill>
                  <a:schemeClr val="bg1"/>
                </a:solidFill>
                <a:latin typeface="+mj-lt"/>
                <a:ea typeface="等线" panose="02010600030101010101" pitchFamily="2" charset="-122"/>
                <a:cs typeface="AvenirNext LT Pro Regular"/>
              </a:rPr>
              <a:t>目录</a:t>
            </a:r>
            <a:endParaRPr lang="zh-CN" altLang="en-US" sz="4800" b="1" dirty="0">
              <a:solidFill>
                <a:schemeClr val="bg1"/>
              </a:solidFill>
              <a:latin typeface="+mj-lt"/>
              <a:ea typeface="等线" panose="02010600030101010101" pitchFamily="2" charset="-122"/>
              <a:cs typeface="AvenirNext LT Pro Regular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2881348" y="1220177"/>
            <a:ext cx="6332013" cy="5083908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>
                <a:latin typeface="+mj-lt"/>
              </a:rPr>
              <a:t>物体检测的简单介绍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>
                <a:latin typeface="+mj-lt"/>
              </a:rPr>
              <a:t>Anchor-based</a:t>
            </a:r>
            <a:r>
              <a:rPr lang="zh-CN" altLang="en-US" sz="2800" spc="-100" dirty="0">
                <a:latin typeface="+mj-lt"/>
              </a:rPr>
              <a:t>算法探索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en-US" altLang="zh-CN" sz="2800" spc="-100" dirty="0" smtClean="0">
                <a:latin typeface="+mj-lt"/>
              </a:rPr>
              <a:t>Anchor-free</a:t>
            </a:r>
            <a:r>
              <a:rPr lang="zh-CN" altLang="en-US" sz="2800" spc="-100" dirty="0" smtClean="0">
                <a:latin typeface="+mj-lt"/>
              </a:rPr>
              <a:t>算法对比</a:t>
            </a:r>
            <a:endParaRPr lang="en-US" altLang="zh-CN" sz="2800" spc="-100" dirty="0">
              <a:latin typeface="+mj-lt"/>
            </a:endParaRPr>
          </a:p>
          <a:p>
            <a:pPr marL="457200" indent="-1080000" algn="l">
              <a:lnSpc>
                <a:spcPct val="300000"/>
              </a:lnSpc>
              <a:buFont typeface="Wingdings" panose="05000000000000000000" pitchFamily="2" charset="2"/>
              <a:buChar char="Ø"/>
            </a:pPr>
            <a:r>
              <a:rPr lang="zh-CN" altLang="en-US" sz="2800" spc="-100" dirty="0">
                <a:solidFill>
                  <a:srgbClr val="FFC000"/>
                </a:solidFill>
                <a:latin typeface="+mj-lt"/>
              </a:rPr>
              <a:t>检测发展的讨论展望</a:t>
            </a:r>
          </a:p>
        </p:txBody>
      </p:sp>
    </p:spTree>
    <p:extLst>
      <p:ext uri="{BB962C8B-B14F-4D97-AF65-F5344CB8AC3E}">
        <p14:creationId xmlns:p14="http://schemas.microsoft.com/office/powerpoint/2010/main" val="33749881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Image result for 嵌入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4" y="2044447"/>
            <a:ext cx="4619739" cy="388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355600" y="155913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5400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+mj-lt"/>
                <a:ea typeface="+mn-ea"/>
              </a:rPr>
              <a:t>讨论与展望</a:t>
            </a:r>
            <a:endParaRPr lang="en-US" altLang="zh-CN" sz="3200" dirty="0">
              <a:latin typeface="+mj-lt"/>
              <a:ea typeface="+mn-ea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540717" y="614170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更</a:t>
            </a:r>
            <a:r>
              <a:rPr lang="zh-CN" altLang="en-US" sz="2400" dirty="0" smtClean="0"/>
              <a:t>快的速度</a:t>
            </a:r>
            <a:endParaRPr lang="en-US" altLang="zh-CN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满足嵌入式设备等的速度，利用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fitnet</a:t>
            </a:r>
            <a:r>
              <a:rPr lang="zh-CN" altLang="en-US" sz="1600" dirty="0" smtClean="0">
                <a:solidFill>
                  <a:schemeClr val="bg1"/>
                </a:solidFill>
              </a:rPr>
              <a:t>、</a:t>
            </a:r>
            <a:r>
              <a:rPr lang="zh-CN" altLang="en-US" sz="1600" dirty="0">
                <a:solidFill>
                  <a:schemeClr val="bg1"/>
                </a:solidFill>
              </a:rPr>
              <a:t>剪枝、量化等技术</a:t>
            </a:r>
            <a:r>
              <a:rPr lang="zh-CN" altLang="en-US" sz="1600" dirty="0" smtClean="0">
                <a:solidFill>
                  <a:schemeClr val="bg1"/>
                </a:solidFill>
              </a:rPr>
              <a:t>加速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3991941" y="763482"/>
            <a:ext cx="6919911" cy="508035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r>
              <a:rPr lang="zh-CN" altLang="en-US" sz="2400" dirty="0"/>
              <a:t>辅助</a:t>
            </a:r>
            <a:r>
              <a:rPr lang="zh-CN" altLang="en-US" sz="2400" dirty="0" smtClean="0"/>
              <a:t>驾驶</a:t>
            </a:r>
            <a:endParaRPr lang="zh-CN" altLang="en-US" sz="2400" dirty="0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物体检测的应用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534636" y="2001372"/>
            <a:ext cx="2324452" cy="517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>
                <a:solidFill>
                  <a:schemeClr val="bg1"/>
                </a:solidFill>
                <a:latin typeface="+mj-lt"/>
                <a:cs typeface="AvenirNext LT Pro Regular"/>
              </a:rPr>
              <a:t>交通标志</a:t>
            </a: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检测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11" y="1550829"/>
            <a:ext cx="8672969" cy="4878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553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068" r="5769"/>
          <a:stretch/>
        </p:blipFill>
        <p:spPr>
          <a:xfrm>
            <a:off x="740020" y="3209329"/>
            <a:ext cx="5043818" cy="3240000"/>
          </a:xfrm>
          <a:prstGeom prst="rect">
            <a:avLst/>
          </a:prstGeom>
        </p:spPr>
      </p:pic>
      <p:pic>
        <p:nvPicPr>
          <p:cNvPr id="39938" name="Picture 2" descr="https://timgsa.baidu.com/timg?image&amp;quality=80&amp;size=b9999_10000&amp;sec=1521665264069&amp;di=5bec622b94f41200e650b16f8fe1fc08&amp;imgtype=0&amp;src=http%3A%2F%2Fhz.wenming.cn%2Fecjj%2Fxg%2F201408%2FW02014082930164386781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359" y="3209329"/>
            <a:ext cx="4864862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 txBox="1">
            <a:spLocks/>
          </p:cNvSpPr>
          <p:nvPr/>
        </p:nvSpPr>
        <p:spPr>
          <a:xfrm>
            <a:off x="540716" y="1603136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更高的精度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解决特定的错误，如小尺度、</a:t>
            </a:r>
            <a:r>
              <a:rPr lang="zh-CN" altLang="en-US" sz="1600" dirty="0" smtClean="0">
                <a:solidFill>
                  <a:schemeClr val="bg1"/>
                </a:solidFill>
              </a:rPr>
              <a:t>遮挡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40717" y="614170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更</a:t>
            </a:r>
            <a:r>
              <a:rPr lang="zh-CN" altLang="en-US" sz="2400" dirty="0" smtClean="0"/>
              <a:t>快的速度</a:t>
            </a:r>
            <a:endParaRPr lang="en-US" altLang="zh-CN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满足嵌入式设备等的速度，利用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fitnet</a:t>
            </a:r>
            <a:r>
              <a:rPr lang="zh-CN" altLang="en-US" sz="1600" dirty="0" smtClean="0">
                <a:solidFill>
                  <a:schemeClr val="bg1"/>
                </a:solidFill>
              </a:rPr>
              <a:t>、剪枝、量化等</a:t>
            </a:r>
            <a:r>
              <a:rPr lang="zh-CN" altLang="en-US" sz="1600" dirty="0">
                <a:solidFill>
                  <a:schemeClr val="bg1"/>
                </a:solidFill>
              </a:rPr>
              <a:t>技术</a:t>
            </a:r>
            <a:r>
              <a:rPr lang="zh-CN" altLang="en-US" sz="1600" dirty="0" smtClean="0">
                <a:solidFill>
                  <a:schemeClr val="bg1"/>
                </a:solidFill>
              </a:rPr>
              <a:t>加速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55600" y="155913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5400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+mj-lt"/>
                <a:ea typeface="+mn-ea"/>
              </a:rPr>
              <a:t>讨论与展望</a:t>
            </a:r>
            <a:endParaRPr lang="en-US" altLang="zh-CN" sz="3200" dirty="0"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697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http://oqgcmhf1h.bkt.clouddn.com/18-1-13/3118807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32" t="32158" r="318" b="40161"/>
          <a:stretch/>
        </p:blipFill>
        <p:spPr bwMode="auto">
          <a:xfrm>
            <a:off x="7160858" y="3822237"/>
            <a:ext cx="402973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oqgcmhf1h.bkt.clouddn.com/18-1-13/3118807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32158" r="49966" b="40161"/>
          <a:stretch/>
        </p:blipFill>
        <p:spPr bwMode="auto">
          <a:xfrm>
            <a:off x="7172209" y="1048490"/>
            <a:ext cx="4018379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标题 1"/>
          <p:cNvSpPr txBox="1">
            <a:spLocks/>
          </p:cNvSpPr>
          <p:nvPr/>
        </p:nvSpPr>
        <p:spPr>
          <a:xfrm>
            <a:off x="540715" y="2668342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多任务联合</a:t>
            </a:r>
            <a:r>
              <a:rPr lang="en-US" altLang="zh-CN" sz="2400" dirty="0" smtClean="0"/>
              <a:t>Multi-task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检测</a:t>
            </a:r>
            <a:r>
              <a:rPr lang="en-US" altLang="zh-CN" sz="1600" dirty="0" smtClean="0">
                <a:solidFill>
                  <a:schemeClr val="bg1"/>
                </a:solidFill>
              </a:rPr>
              <a:t> + </a:t>
            </a:r>
            <a:r>
              <a:rPr lang="zh-CN" altLang="en-US" sz="1600" dirty="0" smtClean="0">
                <a:solidFill>
                  <a:schemeClr val="bg1"/>
                </a:solidFill>
              </a:rPr>
              <a:t>属性、关键点、分割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40716" y="1603136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更高的精度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解决特定的错误，如小尺度、</a:t>
            </a:r>
            <a:r>
              <a:rPr lang="zh-CN" altLang="en-US" sz="1600" dirty="0" smtClean="0">
                <a:solidFill>
                  <a:schemeClr val="bg1"/>
                </a:solidFill>
              </a:rPr>
              <a:t>遮挡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40717" y="614170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更</a:t>
            </a:r>
            <a:r>
              <a:rPr lang="zh-CN" altLang="en-US" sz="2400" dirty="0" smtClean="0"/>
              <a:t>快的速度</a:t>
            </a:r>
            <a:endParaRPr lang="en-US" altLang="zh-CN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满足嵌入式设备等的速度，利用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fitnet</a:t>
            </a:r>
            <a:r>
              <a:rPr lang="zh-CN" altLang="en-US" sz="1600" dirty="0" smtClean="0">
                <a:solidFill>
                  <a:schemeClr val="bg1"/>
                </a:solidFill>
              </a:rPr>
              <a:t>、</a:t>
            </a:r>
            <a:r>
              <a:rPr lang="zh-CN" altLang="en-US" sz="1600" dirty="0">
                <a:solidFill>
                  <a:schemeClr val="bg1"/>
                </a:solidFill>
              </a:rPr>
              <a:t>剪枝、量化等技术</a:t>
            </a:r>
            <a:r>
              <a:rPr lang="zh-CN" altLang="en-US" sz="1600" dirty="0" smtClean="0">
                <a:solidFill>
                  <a:schemeClr val="bg1"/>
                </a:solidFill>
              </a:rPr>
              <a:t>加速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55600" y="155913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5400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+mj-lt"/>
                <a:ea typeface="+mn-ea"/>
              </a:rPr>
              <a:t>讨论与展望</a:t>
            </a:r>
            <a:endParaRPr lang="en-US" altLang="zh-CN" sz="3200" dirty="0"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783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004" y="1272112"/>
            <a:ext cx="4495238" cy="476190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540713" y="3738689"/>
            <a:ext cx="7591425" cy="1618621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视频物体检测</a:t>
            </a:r>
            <a:endParaRPr lang="en-US" altLang="zh-CN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利用帧间信息加速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利用帧间信息提升</a:t>
            </a:r>
            <a:r>
              <a:rPr lang="zh-CN" altLang="en-US" sz="1600" dirty="0" smtClean="0">
                <a:solidFill>
                  <a:schemeClr val="bg1"/>
                </a:solidFill>
              </a:rPr>
              <a:t>精度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540715" y="2668342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多任务联合</a:t>
            </a:r>
            <a:r>
              <a:rPr lang="en-US" altLang="zh-CN" sz="2400" dirty="0" smtClean="0"/>
              <a:t>Multi-task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检测</a:t>
            </a:r>
            <a:r>
              <a:rPr lang="en-US" altLang="zh-CN" sz="1600" dirty="0" smtClean="0">
                <a:solidFill>
                  <a:schemeClr val="bg1"/>
                </a:solidFill>
              </a:rPr>
              <a:t> + </a:t>
            </a:r>
            <a:r>
              <a:rPr lang="zh-CN" altLang="en-US" sz="1600" dirty="0" smtClean="0">
                <a:solidFill>
                  <a:schemeClr val="bg1"/>
                </a:solidFill>
              </a:rPr>
              <a:t>属性、关键点、分割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40716" y="1603136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更高的精度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解决特定的错误，如小尺度、</a:t>
            </a:r>
            <a:r>
              <a:rPr lang="zh-CN" altLang="en-US" sz="1600" dirty="0" smtClean="0">
                <a:solidFill>
                  <a:schemeClr val="bg1"/>
                </a:solidFill>
              </a:rPr>
              <a:t>遮挡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540717" y="614170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更</a:t>
            </a:r>
            <a:r>
              <a:rPr lang="zh-CN" altLang="en-US" sz="2400" dirty="0" smtClean="0"/>
              <a:t>快的速度</a:t>
            </a:r>
            <a:endParaRPr lang="en-US" altLang="zh-CN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满足嵌入式设备等的速度，利用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fitnet</a:t>
            </a:r>
            <a:r>
              <a:rPr lang="zh-CN" altLang="en-US" sz="1600" dirty="0" smtClean="0">
                <a:solidFill>
                  <a:schemeClr val="bg1"/>
                </a:solidFill>
              </a:rPr>
              <a:t>、</a:t>
            </a:r>
            <a:r>
              <a:rPr lang="zh-CN" altLang="en-US" sz="1600" dirty="0">
                <a:solidFill>
                  <a:schemeClr val="bg1"/>
                </a:solidFill>
              </a:rPr>
              <a:t>剪枝、量化等技术</a:t>
            </a:r>
            <a:r>
              <a:rPr lang="zh-CN" altLang="en-US" sz="1600" dirty="0" smtClean="0">
                <a:solidFill>
                  <a:schemeClr val="bg1"/>
                </a:solidFill>
              </a:rPr>
              <a:t>加速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355600" y="155913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5400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+mj-lt"/>
                <a:ea typeface="+mn-ea"/>
              </a:rPr>
              <a:t>讨论与展望</a:t>
            </a:r>
            <a:endParaRPr lang="en-US" altLang="zh-CN" sz="3200" dirty="0"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424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/>
        </p:nvSpPr>
        <p:spPr>
          <a:xfrm>
            <a:off x="540712" y="5469610"/>
            <a:ext cx="7591425" cy="1265238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Learning Everything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预处理：</a:t>
            </a:r>
            <a:r>
              <a:rPr lang="en-US" altLang="zh-CN" sz="1600" dirty="0" smtClean="0">
                <a:solidFill>
                  <a:schemeClr val="bg1"/>
                </a:solidFill>
              </a:rPr>
              <a:t>anchor</a:t>
            </a:r>
            <a:r>
              <a:rPr lang="zh-CN" altLang="en-US" sz="1600" dirty="0" smtClean="0">
                <a:solidFill>
                  <a:schemeClr val="bg1"/>
                </a:solidFill>
              </a:rPr>
              <a:t>的设置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后处理</a:t>
            </a:r>
            <a:r>
              <a:rPr lang="en-US" altLang="zh-CN" sz="1600" dirty="0" smtClean="0">
                <a:solidFill>
                  <a:schemeClr val="bg1"/>
                </a:solidFill>
              </a:rPr>
              <a:t>: NMS</a:t>
            </a:r>
          </a:p>
        </p:txBody>
      </p:sp>
      <p:pic>
        <p:nvPicPr>
          <p:cNvPr id="1026" name="Picture 2" descr="obj-det-pip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750" y="3312370"/>
            <a:ext cx="4320000" cy="330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âanchor boxesâçå¾çæç´¢ç»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5485" r="3928" b="3142"/>
          <a:stretch/>
        </p:blipFill>
        <p:spPr bwMode="auto">
          <a:xfrm>
            <a:off x="7182750" y="542664"/>
            <a:ext cx="4320000" cy="254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1"/>
          <p:cNvSpPr txBox="1">
            <a:spLocks/>
          </p:cNvSpPr>
          <p:nvPr/>
        </p:nvSpPr>
        <p:spPr>
          <a:xfrm>
            <a:off x="540713" y="3738689"/>
            <a:ext cx="7591425" cy="1618621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视频物体检测</a:t>
            </a:r>
            <a:endParaRPr lang="en-US" altLang="zh-CN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利用帧间信息加速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利用帧间信息提升</a:t>
            </a:r>
            <a:r>
              <a:rPr lang="zh-CN" altLang="en-US" sz="1600" dirty="0" smtClean="0">
                <a:solidFill>
                  <a:schemeClr val="bg1"/>
                </a:solidFill>
              </a:rPr>
              <a:t>精度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540715" y="2668342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多任务联合</a:t>
            </a:r>
            <a:r>
              <a:rPr lang="en-US" altLang="zh-CN" sz="2400" dirty="0" smtClean="0"/>
              <a:t>Multi-task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bg1"/>
                </a:solidFill>
              </a:rPr>
              <a:t>检测</a:t>
            </a:r>
            <a:r>
              <a:rPr lang="en-US" altLang="zh-CN" sz="1600" dirty="0" smtClean="0">
                <a:solidFill>
                  <a:schemeClr val="bg1"/>
                </a:solidFill>
              </a:rPr>
              <a:t> + </a:t>
            </a:r>
            <a:r>
              <a:rPr lang="zh-CN" altLang="en-US" sz="1600" dirty="0" smtClean="0">
                <a:solidFill>
                  <a:schemeClr val="bg1"/>
                </a:solidFill>
              </a:rPr>
              <a:t>属性、关键点、分割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540716" y="1603136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更高的精度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解决特定的错误，如小尺度、</a:t>
            </a:r>
            <a:r>
              <a:rPr lang="zh-CN" altLang="en-US" sz="1600" dirty="0" smtClean="0">
                <a:solidFill>
                  <a:schemeClr val="bg1"/>
                </a:solidFill>
              </a:rPr>
              <a:t>遮挡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标题 1"/>
          <p:cNvSpPr txBox="1">
            <a:spLocks/>
          </p:cNvSpPr>
          <p:nvPr/>
        </p:nvSpPr>
        <p:spPr>
          <a:xfrm>
            <a:off x="540717" y="614170"/>
            <a:ext cx="7591425" cy="1288057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400" dirty="0"/>
              <a:t>更</a:t>
            </a:r>
            <a:r>
              <a:rPr lang="zh-CN" altLang="en-US" sz="2400" dirty="0" smtClean="0"/>
              <a:t>快的速度</a:t>
            </a:r>
            <a:endParaRPr lang="en-US" altLang="zh-CN" sz="2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满足嵌入式设备等的速度，利用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fitnet</a:t>
            </a:r>
            <a:r>
              <a:rPr lang="zh-CN" altLang="en-US" sz="1600" dirty="0" smtClean="0">
                <a:solidFill>
                  <a:schemeClr val="bg1"/>
                </a:solidFill>
              </a:rPr>
              <a:t>、</a:t>
            </a:r>
            <a:r>
              <a:rPr lang="zh-CN" altLang="en-US" sz="1600" dirty="0">
                <a:solidFill>
                  <a:schemeClr val="bg1"/>
                </a:solidFill>
              </a:rPr>
              <a:t>剪枝、量化等技术</a:t>
            </a:r>
            <a:r>
              <a:rPr lang="zh-CN" altLang="en-US" sz="1600" dirty="0" smtClean="0">
                <a:solidFill>
                  <a:schemeClr val="bg1"/>
                </a:solidFill>
              </a:rPr>
              <a:t>加速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355600" y="155913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5400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>
                <a:latin typeface="+mj-lt"/>
                <a:ea typeface="+mn-ea"/>
              </a:rPr>
              <a:t>讨论与展望</a:t>
            </a:r>
            <a:endParaRPr lang="en-US" altLang="zh-CN" sz="3200" dirty="0">
              <a:latin typeface="+mj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509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6" b="7976"/>
          <a:stretch>
            <a:fillRect/>
          </a:stretch>
        </p:blipFill>
        <p:spPr>
          <a:xfrm>
            <a:off x="1" y="3"/>
            <a:ext cx="12188825" cy="6858000"/>
          </a:xfrm>
          <a:prstGeom prst="rect">
            <a:avLst/>
          </a:prstGeom>
        </p:spPr>
      </p:pic>
      <p:sp>
        <p:nvSpPr>
          <p:cNvPr id="4" name="Rectangle 4"/>
          <p:cNvSpPr>
            <a:spLocks noChangeAspect="1"/>
          </p:cNvSpPr>
          <p:nvPr/>
        </p:nvSpPr>
        <p:spPr>
          <a:xfrm rot="5400000">
            <a:off x="2668588" y="-2655888"/>
            <a:ext cx="6858000" cy="1218882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5" tIns="60932" rIns="121865" bIns="60932" rtlCol="0" anchor="ctr"/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endParaRPr lang="en-US" sz="751" kern="0" dirty="0">
              <a:solidFill>
                <a:srgbClr val="313335"/>
              </a:solidFill>
              <a:latin typeface="微软雅黑" panose="020B0503020204020204" pitchFamily="34" charset="-122"/>
              <a:sym typeface="Avenir Next LT Pro Regular"/>
            </a:endParaRPr>
          </a:p>
        </p:txBody>
      </p:sp>
      <p:sp>
        <p:nvSpPr>
          <p:cNvPr id="2" name="Shape 150"/>
          <p:cNvSpPr/>
          <p:nvPr/>
        </p:nvSpPr>
        <p:spPr>
          <a:xfrm>
            <a:off x="2848443" y="1458638"/>
            <a:ext cx="6491940" cy="1129530"/>
          </a:xfrm>
          <a:prstGeom prst="rect">
            <a:avLst/>
          </a:prstGeom>
          <a:noFill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square" lIns="45711" tIns="22855" rIns="45711" bIns="22855" rtlCol="0" anchor="b">
            <a:spAutoFit/>
          </a:bodyPr>
          <a:lstStyle/>
          <a:p>
            <a:pPr algn="ctr" defTabSz="412740">
              <a:lnSpc>
                <a:spcPct val="110000"/>
              </a:lnSpc>
              <a:spcBef>
                <a:spcPts val="751"/>
              </a:spcBef>
            </a:pPr>
            <a:r>
              <a:rPr lang="en-US" altLang="zh-CN" sz="6400" b="1" dirty="0" smtClean="0">
                <a:solidFill>
                  <a:srgbClr val="FFFFFF">
                    <a:lumMod val="95000"/>
                  </a:srgbClr>
                </a:solidFill>
                <a:latin typeface="等线" panose="02010600030101010101" pitchFamily="2" charset="-122"/>
                <a:ea typeface="等线" panose="02010600030101010101" pitchFamily="2" charset="-122"/>
                <a:cs typeface="Aparajita" panose="020B0604020202020204" pitchFamily="34" charset="0"/>
                <a:sym typeface="Avenir Next LT Pro Regular"/>
              </a:rPr>
              <a:t>Thanks</a:t>
            </a:r>
            <a:endParaRPr sz="6400" b="1" dirty="0">
              <a:solidFill>
                <a:srgbClr val="FFFFFF">
                  <a:lumMod val="95000"/>
                </a:srgbClr>
              </a:solidFill>
              <a:latin typeface="等线" panose="02010600030101010101" pitchFamily="2" charset="-122"/>
              <a:ea typeface="等线" panose="02010600030101010101" pitchFamily="2" charset="-122"/>
              <a:cs typeface="Aparajita" panose="020B0604020202020204" pitchFamily="34" charset="0"/>
              <a:sym typeface="Avenir Next LT Pro Regular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088" y="3073220"/>
            <a:ext cx="2452631" cy="245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296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9" y="1790699"/>
            <a:ext cx="9224012" cy="4514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物体检测的应用</a:t>
            </a:r>
            <a:endParaRPr lang="en-US" altLang="zh-CN" sz="32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991941" y="815237"/>
            <a:ext cx="6919911" cy="508035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r>
              <a:rPr lang="zh-CN" altLang="en-US" sz="2400" dirty="0" smtClean="0"/>
              <a:t>车辆监控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96561" y="2001372"/>
            <a:ext cx="2324452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车辆检测</a:t>
            </a:r>
            <a:endParaRPr lang="en-US" altLang="zh-CN" sz="2000" dirty="0" smtClean="0">
              <a:solidFill>
                <a:schemeClr val="bg1"/>
              </a:solidFill>
              <a:latin typeface="+mj-lt"/>
              <a:cs typeface="AvenirNext LT Pro Regular"/>
            </a:endParaRPr>
          </a:p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车牌检测</a:t>
            </a:r>
            <a:endParaRPr lang="en-US" altLang="zh-CN" sz="2000" dirty="0" smtClean="0">
              <a:solidFill>
                <a:schemeClr val="bg1"/>
              </a:solidFill>
              <a:latin typeface="+mj-lt"/>
              <a:cs typeface="AvenirNext LT Pro Regular"/>
            </a:endParaRPr>
          </a:p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……</a:t>
            </a:r>
            <a:endParaRPr lang="zh-CN" altLang="en-US" sz="2000" dirty="0" smtClean="0">
              <a:solidFill>
                <a:schemeClr val="bg1"/>
              </a:solidFill>
              <a:latin typeface="+mj-lt"/>
              <a:cs typeface="Avenir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2534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nsevideo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64" end="6443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8575" y="1358899"/>
            <a:ext cx="9299575" cy="5233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4068763" y="664175"/>
            <a:ext cx="6919911" cy="508035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r>
              <a:rPr lang="zh-CN" altLang="en-US" sz="2400" dirty="0"/>
              <a:t>交通</a:t>
            </a:r>
            <a:r>
              <a:rPr lang="zh-CN" altLang="en-US" sz="2400" dirty="0" smtClean="0"/>
              <a:t>路</a:t>
            </a:r>
            <a:r>
              <a:rPr lang="zh-CN" altLang="en-US" sz="2400" dirty="0"/>
              <a:t>口</a:t>
            </a:r>
            <a:r>
              <a:rPr lang="zh-CN" altLang="en-US" sz="2400" dirty="0" smtClean="0"/>
              <a:t>监控</a:t>
            </a:r>
            <a:endParaRPr lang="zh-CN" altLang="en-US" sz="240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55600" y="278654"/>
            <a:ext cx="11836400" cy="771043"/>
          </a:xfrm>
          <a:prstGeom prst="rect">
            <a:avLst/>
          </a:prstGeom>
        </p:spPr>
        <p:txBody>
          <a:bodyPr vert="horz" lIns="0" tIns="91445" rIns="0" bIns="91445" rtlCol="0" anchor="b">
            <a:noAutofit/>
          </a:bodyPr>
          <a:lstStyle>
            <a:lvl1pPr algn="ctr" defTabSz="457299" rtl="0" eaLnBrk="1" latinLnBrk="0" hangingPunct="1">
              <a:spcBef>
                <a:spcPct val="0"/>
              </a:spcBef>
              <a:buNone/>
              <a:defRPr sz="3001" b="1" i="0" kern="120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  <a:cs typeface="AvenirNext LT Pro Regular"/>
              </a:defRPr>
            </a:lvl1pPr>
          </a:lstStyle>
          <a:p>
            <a:pPr marL="457200" indent="-457200" algn="l">
              <a:lnSpc>
                <a:spcPts val="6600"/>
              </a:lnSpc>
              <a:buFont typeface="Wingdings" panose="05000000000000000000" pitchFamily="2" charset="2"/>
              <a:buChar char="Ø"/>
            </a:pPr>
            <a:r>
              <a:rPr lang="zh-CN" altLang="en-US" sz="3200" dirty="0" smtClean="0"/>
              <a:t>物体检测的应用</a:t>
            </a:r>
            <a:endParaRPr lang="en-US" altLang="zh-CN" sz="3200" dirty="0"/>
          </a:p>
        </p:txBody>
      </p:sp>
      <p:sp>
        <p:nvSpPr>
          <p:cNvPr id="8" name="文本框 7"/>
          <p:cNvSpPr txBox="1"/>
          <p:nvPr/>
        </p:nvSpPr>
        <p:spPr>
          <a:xfrm>
            <a:off x="509618" y="2093788"/>
            <a:ext cx="2058957" cy="1969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车辆检测</a:t>
            </a:r>
            <a:endParaRPr lang="en-US" altLang="zh-CN" sz="2000" dirty="0" smtClean="0">
              <a:solidFill>
                <a:schemeClr val="bg1"/>
              </a:solidFill>
              <a:latin typeface="+mj-lt"/>
              <a:cs typeface="AvenirNext LT Pro Regular"/>
            </a:endParaRPr>
          </a:p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行人检测</a:t>
            </a:r>
            <a:endParaRPr lang="en-US" altLang="zh-CN" sz="2000" dirty="0" smtClean="0">
              <a:solidFill>
                <a:schemeClr val="bg1"/>
              </a:solidFill>
              <a:latin typeface="+mj-lt"/>
              <a:cs typeface="AvenirNext LT Pro Regular"/>
            </a:endParaRPr>
          </a:p>
          <a:p>
            <a:pPr marL="342900" marR="0" indent="-342900" algn="l" defTabSz="4572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dirty="0" smtClean="0">
                <a:solidFill>
                  <a:schemeClr val="bg1"/>
                </a:solidFill>
                <a:latin typeface="+mj-lt"/>
                <a:cs typeface="AvenirNext LT Pro Regular"/>
              </a:rPr>
              <a:t>……</a:t>
            </a:r>
            <a:endParaRPr lang="zh-CN" altLang="en-US" sz="2000" dirty="0" err="1" smtClean="0">
              <a:solidFill>
                <a:schemeClr val="bg1"/>
              </a:solidFill>
              <a:latin typeface="+mj-lt"/>
              <a:cs typeface="AvenirNext LT Pr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4434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inkedIn_2014_16x9_Dark">
  <a:themeElements>
    <a:clrScheme name="LinkedIn_2014">
      <a:dk1>
        <a:srgbClr val="313335"/>
      </a:dk1>
      <a:lt1>
        <a:srgbClr val="FFFFFF"/>
      </a:lt1>
      <a:dk2>
        <a:srgbClr val="00A0DC"/>
      </a:dk2>
      <a:lt2>
        <a:srgbClr val="0077B5"/>
      </a:lt2>
      <a:accent1>
        <a:srgbClr val="8D6CAB"/>
      </a:accent1>
      <a:accent2>
        <a:srgbClr val="DD5143"/>
      </a:accent2>
      <a:accent3>
        <a:srgbClr val="E68523"/>
      </a:accent3>
      <a:accent4>
        <a:srgbClr val="00AEB3"/>
      </a:accent4>
      <a:accent5>
        <a:srgbClr val="EDB220"/>
      </a:accent5>
      <a:accent6>
        <a:srgbClr val="DC4B89"/>
      </a:accent6>
      <a:hlink>
        <a:srgbClr val="00A0DC"/>
      </a:hlink>
      <a:folHlink>
        <a:srgbClr val="00A0DC"/>
      </a:folHlink>
    </a:clrScheme>
    <a:fontScheme name="LinkedIn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>
              <a:lumMod val="50000"/>
              <a:lumOff val="50000"/>
            </a:schemeClr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R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>
            <a:schemeClr val="accent1"/>
          </a:buClr>
          <a:buSzTx/>
          <a:buFont typeface="Wingdings" pitchFamily="2" charset="2"/>
          <a:buNone/>
          <a:tabLst/>
          <a:defRPr sz="4500" dirty="0" err="1" smtClean="0">
            <a:solidFill>
              <a:schemeClr val="bg1"/>
            </a:solidFill>
            <a:latin typeface="AvenirNext LT Pro Regular"/>
            <a:cs typeface="AvenirNext LT Pro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colors.pptx [Autosaved]" id="{C6BDF032-4B13-40EF-93A8-696BD47063A2}" vid="{7825B0C2-27A9-4DD9-A25C-DCE024DF25CB}"/>
    </a:ext>
  </a:extLst>
</a:theme>
</file>

<file path=ppt/theme/theme3.xml><?xml version="1.0" encoding="utf-8"?>
<a:theme xmlns:a="http://schemas.openxmlformats.org/drawingml/2006/main" name="2_LinkedIn_2014_16x9_Dark">
  <a:themeElements>
    <a:clrScheme name="LinkedIn_2014">
      <a:dk1>
        <a:srgbClr val="313335"/>
      </a:dk1>
      <a:lt1>
        <a:srgbClr val="FFFFFF"/>
      </a:lt1>
      <a:dk2>
        <a:srgbClr val="00A0DC"/>
      </a:dk2>
      <a:lt2>
        <a:srgbClr val="0077B5"/>
      </a:lt2>
      <a:accent1>
        <a:srgbClr val="8D6CAB"/>
      </a:accent1>
      <a:accent2>
        <a:srgbClr val="DD5143"/>
      </a:accent2>
      <a:accent3>
        <a:srgbClr val="E68523"/>
      </a:accent3>
      <a:accent4>
        <a:srgbClr val="00AEB3"/>
      </a:accent4>
      <a:accent5>
        <a:srgbClr val="EDB220"/>
      </a:accent5>
      <a:accent6>
        <a:srgbClr val="DC4B89"/>
      </a:accent6>
      <a:hlink>
        <a:srgbClr val="00A0DC"/>
      </a:hlink>
      <a:folHlink>
        <a:srgbClr val="00A0DC"/>
      </a:folHlink>
    </a:clrScheme>
    <a:fontScheme name="LinkedIn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>
              <a:lumMod val="50000"/>
              <a:lumOff val="50000"/>
            </a:schemeClr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R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>
            <a:schemeClr val="accent1"/>
          </a:buClr>
          <a:buSzTx/>
          <a:buFont typeface="Wingdings" pitchFamily="2" charset="2"/>
          <a:buNone/>
          <a:tabLst/>
          <a:defRPr sz="4500" dirty="0" err="1" smtClean="0">
            <a:solidFill>
              <a:schemeClr val="bg1"/>
            </a:solidFill>
            <a:latin typeface="AvenirNext LT Pro Regular"/>
            <a:cs typeface="AvenirNext LT Pro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colors.pptx [Autosaved]" id="{C6BDF032-4B13-40EF-93A8-696BD47063A2}" vid="{7825B0C2-27A9-4DD9-A25C-DCE024DF25CB}"/>
    </a:ext>
  </a:extLst>
</a:theme>
</file>

<file path=ppt/theme/theme4.xml><?xml version="1.0" encoding="utf-8"?>
<a:theme xmlns:a="http://schemas.openxmlformats.org/drawingml/2006/main" name="3_LinkedIn_2014_16x9_Dark">
  <a:themeElements>
    <a:clrScheme name="LinkedIn_2014">
      <a:dk1>
        <a:srgbClr val="313335"/>
      </a:dk1>
      <a:lt1>
        <a:srgbClr val="FFFFFF"/>
      </a:lt1>
      <a:dk2>
        <a:srgbClr val="00A0DC"/>
      </a:dk2>
      <a:lt2>
        <a:srgbClr val="0077B5"/>
      </a:lt2>
      <a:accent1>
        <a:srgbClr val="8D6CAB"/>
      </a:accent1>
      <a:accent2>
        <a:srgbClr val="DD5143"/>
      </a:accent2>
      <a:accent3>
        <a:srgbClr val="E68523"/>
      </a:accent3>
      <a:accent4>
        <a:srgbClr val="00AEB3"/>
      </a:accent4>
      <a:accent5>
        <a:srgbClr val="EDB220"/>
      </a:accent5>
      <a:accent6>
        <a:srgbClr val="DC4B89"/>
      </a:accent6>
      <a:hlink>
        <a:srgbClr val="00A0DC"/>
      </a:hlink>
      <a:folHlink>
        <a:srgbClr val="00A0DC"/>
      </a:folHlink>
    </a:clrScheme>
    <a:fontScheme name="LinkedIn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>
              <a:lumMod val="50000"/>
              <a:lumOff val="50000"/>
            </a:schemeClr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R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>
            <a:schemeClr val="accent1"/>
          </a:buClr>
          <a:buSzTx/>
          <a:buFont typeface="Wingdings" pitchFamily="2" charset="2"/>
          <a:buNone/>
          <a:tabLst/>
          <a:defRPr sz="4500" dirty="0" err="1" smtClean="0">
            <a:solidFill>
              <a:schemeClr val="bg1"/>
            </a:solidFill>
            <a:latin typeface="AvenirNext LT Pro Regular"/>
            <a:cs typeface="AvenirNext LT Pro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colors.pptx [Autosaved]" id="{C6BDF032-4B13-40EF-93A8-696BD47063A2}" vid="{7825B0C2-27A9-4DD9-A25C-DCE024DF25CB}"/>
    </a:ext>
  </a:extLst>
</a:theme>
</file>

<file path=ppt/theme/theme5.xml><?xml version="1.0" encoding="utf-8"?>
<a:theme xmlns:a="http://schemas.openxmlformats.org/drawingml/2006/main" name="4_LinkedIn_2014_16x9_Dark">
  <a:themeElements>
    <a:clrScheme name="LinkedIn_2014">
      <a:dk1>
        <a:srgbClr val="313335"/>
      </a:dk1>
      <a:lt1>
        <a:srgbClr val="FFFFFF"/>
      </a:lt1>
      <a:dk2>
        <a:srgbClr val="00A0DC"/>
      </a:dk2>
      <a:lt2>
        <a:srgbClr val="0077B5"/>
      </a:lt2>
      <a:accent1>
        <a:srgbClr val="8D6CAB"/>
      </a:accent1>
      <a:accent2>
        <a:srgbClr val="DD5143"/>
      </a:accent2>
      <a:accent3>
        <a:srgbClr val="E68523"/>
      </a:accent3>
      <a:accent4>
        <a:srgbClr val="00AEB3"/>
      </a:accent4>
      <a:accent5>
        <a:srgbClr val="EDB220"/>
      </a:accent5>
      <a:accent6>
        <a:srgbClr val="DC4B89"/>
      </a:accent6>
      <a:hlink>
        <a:srgbClr val="00A0DC"/>
      </a:hlink>
      <a:folHlink>
        <a:srgbClr val="00A0DC"/>
      </a:folHlink>
    </a:clrScheme>
    <a:fontScheme name="LinkedIn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>
              <a:lumMod val="50000"/>
              <a:lumOff val="50000"/>
            </a:schemeClr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R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>
            <a:schemeClr val="accent1"/>
          </a:buClr>
          <a:buSzTx/>
          <a:buFont typeface="Wingdings" pitchFamily="2" charset="2"/>
          <a:buNone/>
          <a:tabLst/>
          <a:defRPr sz="4500" dirty="0" err="1" smtClean="0">
            <a:solidFill>
              <a:schemeClr val="bg1"/>
            </a:solidFill>
            <a:latin typeface="AvenirNext LT Pro Regular"/>
            <a:cs typeface="AvenirNext LT Pro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colors.pptx [Autosaved]" id="{C6BDF032-4B13-40EF-93A8-696BD47063A2}" vid="{7825B0C2-27A9-4DD9-A25C-DCE024DF25CB}"/>
    </a:ext>
  </a:extLst>
</a:theme>
</file>

<file path=ppt/theme/theme6.xml><?xml version="1.0" encoding="utf-8"?>
<a:theme xmlns:a="http://schemas.openxmlformats.org/drawingml/2006/main" name="5_LinkedIn_2014_16x9_Dark">
  <a:themeElements>
    <a:clrScheme name="LinkedIn_2014">
      <a:dk1>
        <a:srgbClr val="313335"/>
      </a:dk1>
      <a:lt1>
        <a:srgbClr val="FFFFFF"/>
      </a:lt1>
      <a:dk2>
        <a:srgbClr val="00A0DC"/>
      </a:dk2>
      <a:lt2>
        <a:srgbClr val="0077B5"/>
      </a:lt2>
      <a:accent1>
        <a:srgbClr val="8D6CAB"/>
      </a:accent1>
      <a:accent2>
        <a:srgbClr val="DD5143"/>
      </a:accent2>
      <a:accent3>
        <a:srgbClr val="E68523"/>
      </a:accent3>
      <a:accent4>
        <a:srgbClr val="00AEB3"/>
      </a:accent4>
      <a:accent5>
        <a:srgbClr val="EDB220"/>
      </a:accent5>
      <a:accent6>
        <a:srgbClr val="DC4B89"/>
      </a:accent6>
      <a:hlink>
        <a:srgbClr val="00A0DC"/>
      </a:hlink>
      <a:folHlink>
        <a:srgbClr val="00A0DC"/>
      </a:folHlink>
    </a:clrScheme>
    <a:fontScheme name="LinkedIn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>
              <a:lumMod val="50000"/>
              <a:lumOff val="50000"/>
            </a:schemeClr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R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>
            <a:schemeClr val="accent1"/>
          </a:buClr>
          <a:buSzTx/>
          <a:buFont typeface="Wingdings" pitchFamily="2" charset="2"/>
          <a:buNone/>
          <a:tabLst/>
          <a:defRPr sz="4500" dirty="0" err="1" smtClean="0">
            <a:solidFill>
              <a:schemeClr val="bg1"/>
            </a:solidFill>
            <a:latin typeface="AvenirNext LT Pro Regular"/>
            <a:cs typeface="AvenirNext LT Pro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colors.pptx [Autosaved]" id="{C6BDF032-4B13-40EF-93A8-696BD47063A2}" vid="{7825B0C2-27A9-4DD9-A25C-DCE024DF25CB}"/>
    </a:ext>
  </a:extLst>
</a:theme>
</file>

<file path=ppt/theme/theme7.xml><?xml version="1.0" encoding="utf-8"?>
<a:theme xmlns:a="http://schemas.openxmlformats.org/drawingml/2006/main" name="6_LinkedIn_2014_16x9_Dark">
  <a:themeElements>
    <a:clrScheme name="LinkedIn_2014">
      <a:dk1>
        <a:srgbClr val="313335"/>
      </a:dk1>
      <a:lt1>
        <a:srgbClr val="FFFFFF"/>
      </a:lt1>
      <a:dk2>
        <a:srgbClr val="00A0DC"/>
      </a:dk2>
      <a:lt2>
        <a:srgbClr val="0077B5"/>
      </a:lt2>
      <a:accent1>
        <a:srgbClr val="8D6CAB"/>
      </a:accent1>
      <a:accent2>
        <a:srgbClr val="DD5143"/>
      </a:accent2>
      <a:accent3>
        <a:srgbClr val="E68523"/>
      </a:accent3>
      <a:accent4>
        <a:srgbClr val="00AEB3"/>
      </a:accent4>
      <a:accent5>
        <a:srgbClr val="EDB220"/>
      </a:accent5>
      <a:accent6>
        <a:srgbClr val="DC4B89"/>
      </a:accent6>
      <a:hlink>
        <a:srgbClr val="00A0DC"/>
      </a:hlink>
      <a:folHlink>
        <a:srgbClr val="00A0DC"/>
      </a:folHlink>
    </a:clrScheme>
    <a:fontScheme name="LinkedIn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rnd">
          <a:solidFill>
            <a:schemeClr val="tx1">
              <a:lumMod val="50000"/>
              <a:lumOff val="50000"/>
            </a:schemeClr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>
        <a:spAutoFit/>
      </a:bodyPr>
      <a:lstStyle>
        <a:defPPr marR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>
            <a:schemeClr val="accent1"/>
          </a:buClr>
          <a:buSzTx/>
          <a:buFont typeface="Wingdings" pitchFamily="2" charset="2"/>
          <a:buNone/>
          <a:tabLst/>
          <a:defRPr sz="4500" dirty="0" err="1" smtClean="0">
            <a:solidFill>
              <a:schemeClr val="bg1"/>
            </a:solidFill>
            <a:latin typeface="AvenirNext LT Pro Regular"/>
            <a:cs typeface="AvenirNext LT Pro Regular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_colors.pptx [Autosaved]" id="{C6BDF032-4B13-40EF-93A8-696BD47063A2}" vid="{7825B0C2-27A9-4DD9-A25C-DCE024DF25CB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9760</TotalTime>
  <Words>3058</Words>
  <Application>Microsoft Office PowerPoint</Application>
  <PresentationFormat>宽屏</PresentationFormat>
  <Paragraphs>499</Paragraphs>
  <Slides>74</Slides>
  <Notes>45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74</vt:i4>
      </vt:variant>
    </vt:vector>
  </HeadingPairs>
  <TitlesOfParts>
    <vt:vector size="98" baseType="lpstr">
      <vt:lpstr>Aparajita</vt:lpstr>
      <vt:lpstr>Avenir Next LT Pro Medium</vt:lpstr>
      <vt:lpstr>Avenir Next LT Pro Regular</vt:lpstr>
      <vt:lpstr>AvenirNext LT Pro Regular</vt:lpstr>
      <vt:lpstr>Lucida Grande</vt:lpstr>
      <vt:lpstr>맑은 고딕</vt:lpstr>
      <vt:lpstr>Meiryo UI</vt:lpstr>
      <vt:lpstr>ＭＳ Ｐゴシック</vt:lpstr>
      <vt:lpstr>等线</vt:lpstr>
      <vt:lpstr>宋体</vt:lpstr>
      <vt:lpstr>微软雅黑</vt:lpstr>
      <vt:lpstr>Arial</vt:lpstr>
      <vt:lpstr>Calibri</vt:lpstr>
      <vt:lpstr>Calibri Light</vt:lpstr>
      <vt:lpstr>Cambria Math</vt:lpstr>
      <vt:lpstr>Georgia</vt:lpstr>
      <vt:lpstr>Wingdings</vt:lpstr>
      <vt:lpstr>Office 主题</vt:lpstr>
      <vt:lpstr>1_LinkedIn_2014_16x9_Dark</vt:lpstr>
      <vt:lpstr>2_LinkedIn_2014_16x9_Dark</vt:lpstr>
      <vt:lpstr>3_LinkedIn_2014_16x9_Dark</vt:lpstr>
      <vt:lpstr>4_LinkedIn_2014_16x9_Dark</vt:lpstr>
      <vt:lpstr>5_LinkedIn_2014_16x9_Dark</vt:lpstr>
      <vt:lpstr>6_LinkedIn_2014_16x9_Dark</vt:lpstr>
      <vt:lpstr>物体检测算法 的对比探索以及展望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张士峰</dc:creator>
  <cp:lastModifiedBy>张 士峰</cp:lastModifiedBy>
  <cp:revision>521</cp:revision>
  <dcterms:created xsi:type="dcterms:W3CDTF">2017-08-29T17:29:24Z</dcterms:created>
  <dcterms:modified xsi:type="dcterms:W3CDTF">2019-05-27T06:47:33Z</dcterms:modified>
</cp:coreProperties>
</file>